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62" r:id="rId9"/>
    <p:sldId id="263" r:id="rId10"/>
    <p:sldId id="264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87" r:id="rId19"/>
    <p:sldId id="286" r:id="rId20"/>
    <p:sldId id="271" r:id="rId21"/>
    <p:sldId id="272" r:id="rId22"/>
    <p:sldId id="273" r:id="rId23"/>
    <p:sldId id="274" r:id="rId24"/>
    <p:sldId id="275" r:id="rId25"/>
    <p:sldId id="282" r:id="rId26"/>
    <p:sldId id="283" r:id="rId27"/>
    <p:sldId id="284" r:id="rId28"/>
    <p:sldId id="276" r:id="rId29"/>
    <p:sldId id="277" r:id="rId30"/>
    <p:sldId id="278" r:id="rId31"/>
    <p:sldId id="288" r:id="rId32"/>
    <p:sldId id="289" r:id="rId33"/>
    <p:sldId id="279" r:id="rId34"/>
    <p:sldId id="280" r:id="rId35"/>
  </p:sldIdLst>
  <p:sldSz cx="9144000" cy="5143500" type="screen16x9"/>
  <p:notesSz cx="6858000" cy="9144000"/>
  <p:embeddedFontLst>
    <p:embeddedFont>
      <p:font typeface="Robo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E811AC-55E1-E5DA-C2DC-712E0D30714B}" v="826" dt="2025-11-20T20:23:08.1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Jones" userId="76b15bd7-c60a-413c-9bb6-0212a897bcd6" providerId="ADAL" clId="{5C540F45-63D3-4945-A604-1930FCC65ED1}"/>
    <pc:docChg chg="custSel addSld modSld">
      <pc:chgData name="Cassandra Jones" userId="76b15bd7-c60a-413c-9bb6-0212a897bcd6" providerId="ADAL" clId="{5C540F45-63D3-4945-A604-1930FCC65ED1}" dt="2025-07-29T13:57:03.905" v="190" actId="20577"/>
      <pc:docMkLst>
        <pc:docMk/>
      </pc:docMkLst>
      <pc:sldChg chg="modSp mod">
        <pc:chgData name="Cassandra Jones" userId="76b15bd7-c60a-413c-9bb6-0212a897bcd6" providerId="ADAL" clId="{5C540F45-63D3-4945-A604-1930FCC65ED1}" dt="2025-07-29T13:57:03.905" v="190" actId="20577"/>
        <pc:sldMkLst>
          <pc:docMk/>
          <pc:sldMk cId="0" sldId="256"/>
        </pc:sldMkLst>
      </pc:sldChg>
      <pc:sldChg chg="addSp delSp modSp mod">
        <pc:chgData name="Cassandra Jones" userId="76b15bd7-c60a-413c-9bb6-0212a897bcd6" providerId="ADAL" clId="{5C540F45-63D3-4945-A604-1930FCC65ED1}" dt="2025-07-29T13:03:24.244" v="186" actId="20577"/>
        <pc:sldMkLst>
          <pc:docMk/>
          <pc:sldMk cId="0" sldId="258"/>
        </pc:sldMkLst>
      </pc:sldChg>
      <pc:sldChg chg="modSp mod">
        <pc:chgData name="Cassandra Jones" userId="76b15bd7-c60a-413c-9bb6-0212a897bcd6" providerId="ADAL" clId="{5C540F45-63D3-4945-A604-1930FCC65ED1}" dt="2025-07-29T13:02:17.038" v="64" actId="27636"/>
        <pc:sldMkLst>
          <pc:docMk/>
          <pc:sldMk cId="0" sldId="271"/>
        </pc:sldMkLst>
      </pc:sldChg>
      <pc:sldChg chg="add">
        <pc:chgData name="Cassandra Jones" userId="76b15bd7-c60a-413c-9bb6-0212a897bcd6" providerId="ADAL" clId="{5C540F45-63D3-4945-A604-1930FCC65ED1}" dt="2025-07-29T13:00:03.624" v="0" actId="2890"/>
        <pc:sldMkLst>
          <pc:docMk/>
          <pc:sldMk cId="4227486698" sldId="285"/>
        </pc:sldMkLst>
      </pc:sldChg>
    </pc:docChg>
  </pc:docChgLst>
  <pc:docChgLst>
    <pc:chgData name="Jenna Colagiacomi" userId="71ba9731-d5d2-4063-8961-a6a76992b475" providerId="ADAL" clId="{2B40E024-9C4D-4944-8C17-195885CD49C7}"/>
    <pc:docChg chg="modSld">
      <pc:chgData name="Jenna Colagiacomi" userId="71ba9731-d5d2-4063-8961-a6a76992b475" providerId="ADAL" clId="{2B40E024-9C4D-4944-8C17-195885CD49C7}" dt="2025-10-23T13:27:47.901" v="17" actId="115"/>
      <pc:docMkLst>
        <pc:docMk/>
      </pc:docMkLst>
      <pc:sldChg chg="addSp modSp mod">
        <pc:chgData name="Jenna Colagiacomi" userId="71ba9731-d5d2-4063-8961-a6a76992b475" providerId="ADAL" clId="{2B40E024-9C4D-4944-8C17-195885CD49C7}" dt="2025-10-22T17:44:30.381" v="3" actId="1076"/>
        <pc:sldMkLst>
          <pc:docMk/>
          <pc:sldMk cId="0" sldId="256"/>
        </pc:sldMkLst>
        <pc:picChg chg="add mod">
          <ac:chgData name="Jenna Colagiacomi" userId="71ba9731-d5d2-4063-8961-a6a76992b475" providerId="ADAL" clId="{2B40E024-9C4D-4944-8C17-195885CD49C7}" dt="2025-10-22T17:44:18.784" v="1" actId="1076"/>
          <ac:picMkLst>
            <pc:docMk/>
            <pc:sldMk cId="0" sldId="256"/>
            <ac:picMk id="2" creationId="{4B4BDC96-89DC-78C2-91DF-FAB346AACFCE}"/>
          </ac:picMkLst>
        </pc:picChg>
        <pc:picChg chg="add mod">
          <ac:chgData name="Jenna Colagiacomi" userId="71ba9731-d5d2-4063-8961-a6a76992b475" providerId="ADAL" clId="{2B40E024-9C4D-4944-8C17-195885CD49C7}" dt="2025-10-22T17:44:30.381" v="3" actId="1076"/>
          <ac:picMkLst>
            <pc:docMk/>
            <pc:sldMk cId="0" sldId="256"/>
            <ac:picMk id="3" creationId="{12FB53DB-2822-5D5E-CAC8-5DA6F703B3B3}"/>
          </ac:picMkLst>
        </pc:picChg>
      </pc:sldChg>
      <pc:sldChg chg="modSp mod">
        <pc:chgData name="Jenna Colagiacomi" userId="71ba9731-d5d2-4063-8961-a6a76992b475" providerId="ADAL" clId="{2B40E024-9C4D-4944-8C17-195885CD49C7}" dt="2025-10-22T17:53:03.174" v="7" actId="14100"/>
        <pc:sldMkLst>
          <pc:docMk/>
          <pc:sldMk cId="0" sldId="257"/>
        </pc:sldMkLst>
        <pc:spChg chg="mod">
          <ac:chgData name="Jenna Colagiacomi" userId="71ba9731-d5d2-4063-8961-a6a76992b475" providerId="ADAL" clId="{2B40E024-9C4D-4944-8C17-195885CD49C7}" dt="2025-10-22T17:52:46.508" v="6" actId="1076"/>
          <ac:spMkLst>
            <pc:docMk/>
            <pc:sldMk cId="0" sldId="257"/>
            <ac:spMk id="92" creationId="{00000000-0000-0000-0000-000000000000}"/>
          </ac:spMkLst>
        </pc:spChg>
        <pc:spChg chg="mod">
          <ac:chgData name="Jenna Colagiacomi" userId="71ba9731-d5d2-4063-8961-a6a76992b475" providerId="ADAL" clId="{2B40E024-9C4D-4944-8C17-195885CD49C7}" dt="2025-10-22T17:53:03.174" v="7" actId="14100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Jenna Colagiacomi" userId="71ba9731-d5d2-4063-8961-a6a76992b475" providerId="ADAL" clId="{2B40E024-9C4D-4944-8C17-195885CD49C7}" dt="2025-10-23T13:25:41.468" v="9" actId="1076"/>
        <pc:sldMkLst>
          <pc:docMk/>
          <pc:sldMk cId="0" sldId="258"/>
        </pc:sldMkLst>
        <pc:spChg chg="mod">
          <ac:chgData name="Jenna Colagiacomi" userId="71ba9731-d5d2-4063-8961-a6a76992b475" providerId="ADAL" clId="{2B40E024-9C4D-4944-8C17-195885CD49C7}" dt="2025-10-23T13:25:41.468" v="9" actId="1076"/>
          <ac:spMkLst>
            <pc:docMk/>
            <pc:sldMk cId="0" sldId="258"/>
            <ac:spMk id="103" creationId="{00000000-0000-0000-0000-000000000000}"/>
          </ac:spMkLst>
        </pc:spChg>
      </pc:sldChg>
      <pc:sldChg chg="modSp mod">
        <pc:chgData name="Jenna Colagiacomi" userId="71ba9731-d5d2-4063-8961-a6a76992b475" providerId="ADAL" clId="{2B40E024-9C4D-4944-8C17-195885CD49C7}" dt="2025-10-23T13:26:50.211" v="13" actId="1076"/>
        <pc:sldMkLst>
          <pc:docMk/>
          <pc:sldMk cId="0" sldId="272"/>
        </pc:sldMkLst>
        <pc:spChg chg="mod">
          <ac:chgData name="Jenna Colagiacomi" userId="71ba9731-d5d2-4063-8961-a6a76992b475" providerId="ADAL" clId="{2B40E024-9C4D-4944-8C17-195885CD49C7}" dt="2025-10-23T13:26:50.211" v="13" actId="1076"/>
          <ac:spMkLst>
            <pc:docMk/>
            <pc:sldMk cId="0" sldId="272"/>
            <ac:spMk id="220" creationId="{00000000-0000-0000-0000-000000000000}"/>
          </ac:spMkLst>
        </pc:spChg>
        <pc:spChg chg="mod">
          <ac:chgData name="Jenna Colagiacomi" userId="71ba9731-d5d2-4063-8961-a6a76992b475" providerId="ADAL" clId="{2B40E024-9C4D-4944-8C17-195885CD49C7}" dt="2025-10-23T13:26:46.795" v="12" actId="1076"/>
          <ac:spMkLst>
            <pc:docMk/>
            <pc:sldMk cId="0" sldId="272"/>
            <ac:spMk id="223" creationId="{00000000-0000-0000-0000-000000000000}"/>
          </ac:spMkLst>
        </pc:spChg>
      </pc:sldChg>
      <pc:sldChg chg="modSp mod">
        <pc:chgData name="Jenna Colagiacomi" userId="71ba9731-d5d2-4063-8961-a6a76992b475" providerId="ADAL" clId="{2B40E024-9C4D-4944-8C17-195885CD49C7}" dt="2025-10-22T17:47:54.784" v="5" actId="113"/>
        <pc:sldMkLst>
          <pc:docMk/>
          <pc:sldMk cId="0" sldId="278"/>
        </pc:sldMkLst>
        <pc:spChg chg="mod">
          <ac:chgData name="Jenna Colagiacomi" userId="71ba9731-d5d2-4063-8961-a6a76992b475" providerId="ADAL" clId="{2B40E024-9C4D-4944-8C17-195885CD49C7}" dt="2025-10-22T17:47:26.049" v="4" actId="1076"/>
          <ac:spMkLst>
            <pc:docMk/>
            <pc:sldMk cId="0" sldId="278"/>
            <ac:spMk id="271" creationId="{00000000-0000-0000-0000-000000000000}"/>
          </ac:spMkLst>
        </pc:spChg>
        <pc:spChg chg="mod">
          <ac:chgData name="Jenna Colagiacomi" userId="71ba9731-d5d2-4063-8961-a6a76992b475" providerId="ADAL" clId="{2B40E024-9C4D-4944-8C17-195885CD49C7}" dt="2025-10-22T17:47:54.784" v="5" actId="113"/>
          <ac:spMkLst>
            <pc:docMk/>
            <pc:sldMk cId="0" sldId="278"/>
            <ac:spMk id="274" creationId="{00000000-0000-0000-0000-000000000000}"/>
          </ac:spMkLst>
        </pc:spChg>
      </pc:sldChg>
      <pc:sldChg chg="modSp mod">
        <pc:chgData name="Jenna Colagiacomi" userId="71ba9731-d5d2-4063-8961-a6a76992b475" providerId="ADAL" clId="{2B40E024-9C4D-4944-8C17-195885CD49C7}" dt="2025-10-23T13:27:47.901" v="17" actId="115"/>
        <pc:sldMkLst>
          <pc:docMk/>
          <pc:sldMk cId="0" sldId="279"/>
        </pc:sldMkLst>
        <pc:spChg chg="mod">
          <ac:chgData name="Jenna Colagiacomi" userId="71ba9731-d5d2-4063-8961-a6a76992b475" providerId="ADAL" clId="{2B40E024-9C4D-4944-8C17-195885CD49C7}" dt="2025-10-23T13:27:47.901" v="17" actId="115"/>
          <ac:spMkLst>
            <pc:docMk/>
            <pc:sldMk cId="0" sldId="279"/>
            <ac:spMk id="283" creationId="{00000000-0000-0000-0000-000000000000}"/>
          </ac:spMkLst>
        </pc:spChg>
      </pc:sldChg>
      <pc:sldChg chg="modSp mod">
        <pc:chgData name="Jenna Colagiacomi" userId="71ba9731-d5d2-4063-8961-a6a76992b475" providerId="ADAL" clId="{2B40E024-9C4D-4944-8C17-195885CD49C7}" dt="2025-10-23T13:27:15.058" v="15" actId="113"/>
        <pc:sldMkLst>
          <pc:docMk/>
          <pc:sldMk cId="469438358" sldId="282"/>
        </pc:sldMkLst>
        <pc:spChg chg="mod">
          <ac:chgData name="Jenna Colagiacomi" userId="71ba9731-d5d2-4063-8961-a6a76992b475" providerId="ADAL" clId="{2B40E024-9C4D-4944-8C17-195885CD49C7}" dt="2025-10-23T13:27:15.058" v="15" actId="113"/>
          <ac:spMkLst>
            <pc:docMk/>
            <pc:sldMk cId="469438358" sldId="282"/>
            <ac:spMk id="246" creationId="{6BDF270B-8B5E-D324-6BB6-BFCFCCB6EA17}"/>
          </ac:spMkLst>
        </pc:spChg>
      </pc:sldChg>
      <pc:sldChg chg="modSp mod">
        <pc:chgData name="Jenna Colagiacomi" userId="71ba9731-d5d2-4063-8961-a6a76992b475" providerId="ADAL" clId="{2B40E024-9C4D-4944-8C17-195885CD49C7}" dt="2025-10-23T13:26:16.748" v="11" actId="1076"/>
        <pc:sldMkLst>
          <pc:docMk/>
          <pc:sldMk cId="4227486698" sldId="285"/>
        </pc:sldMkLst>
        <pc:spChg chg="mod">
          <ac:chgData name="Jenna Colagiacomi" userId="71ba9731-d5d2-4063-8961-a6a76992b475" providerId="ADAL" clId="{2B40E024-9C4D-4944-8C17-195885CD49C7}" dt="2025-10-23T13:26:04.792" v="10" actId="1076"/>
          <ac:spMkLst>
            <pc:docMk/>
            <pc:sldMk cId="4227486698" sldId="285"/>
            <ac:spMk id="100" creationId="{11F6BFBC-A5EE-ECC9-F6DE-D0A78D00D558}"/>
          </ac:spMkLst>
        </pc:spChg>
        <pc:spChg chg="mod">
          <ac:chgData name="Jenna Colagiacomi" userId="71ba9731-d5d2-4063-8961-a6a76992b475" providerId="ADAL" clId="{2B40E024-9C4D-4944-8C17-195885CD49C7}" dt="2025-10-23T13:26:16.748" v="11" actId="1076"/>
          <ac:spMkLst>
            <pc:docMk/>
            <pc:sldMk cId="4227486698" sldId="285"/>
            <ac:spMk id="103" creationId="{7822AA92-EC5B-87D3-BCD5-0D13CE18DF72}"/>
          </ac:spMkLst>
        </pc:spChg>
      </pc:sldChg>
    </pc:docChg>
  </pc:docChgLst>
  <pc:docChgLst>
    <pc:chgData name="Cassandra Jones" userId="76b15bd7-c60a-413c-9bb6-0212a897bcd6" providerId="ADAL" clId="{728D39EA-E6E3-46F4-9F15-E0C033EBF234}"/>
    <pc:docChg chg="undo custSel addSld delSld modSld">
      <pc:chgData name="Cassandra Jones" userId="76b15bd7-c60a-413c-9bb6-0212a897bcd6" providerId="ADAL" clId="{728D39EA-E6E3-46F4-9F15-E0C033EBF234}" dt="2025-05-12T12:28:01.198" v="896" actId="47"/>
      <pc:docMkLst>
        <pc:docMk/>
      </pc:docMkLst>
      <pc:sldChg chg="modSp mod">
        <pc:chgData name="Cassandra Jones" userId="76b15bd7-c60a-413c-9bb6-0212a897bcd6" providerId="ADAL" clId="{728D39EA-E6E3-46F4-9F15-E0C033EBF234}" dt="2025-05-09T20:00:05.011" v="9" actId="20577"/>
        <pc:sldMkLst>
          <pc:docMk/>
          <pc:sldMk cId="0" sldId="256"/>
        </pc:sldMkLst>
      </pc:sldChg>
      <pc:sldChg chg="addSp modSp mod">
        <pc:chgData name="Cassandra Jones" userId="76b15bd7-c60a-413c-9bb6-0212a897bcd6" providerId="ADAL" clId="{728D39EA-E6E3-46F4-9F15-E0C033EBF234}" dt="2025-05-09T20:18:34.636" v="156" actId="1076"/>
        <pc:sldMkLst>
          <pc:docMk/>
          <pc:sldMk cId="0" sldId="263"/>
        </pc:sldMkLst>
      </pc:sldChg>
      <pc:sldChg chg="delSp mod">
        <pc:chgData name="Cassandra Jones" userId="76b15bd7-c60a-413c-9bb6-0212a897bcd6" providerId="ADAL" clId="{728D39EA-E6E3-46F4-9F15-E0C033EBF234}" dt="2025-05-09T20:12:46.379" v="13" actId="478"/>
        <pc:sldMkLst>
          <pc:docMk/>
          <pc:sldMk cId="0" sldId="264"/>
        </pc:sldMkLst>
      </pc:sldChg>
      <pc:sldChg chg="modSp mod">
        <pc:chgData name="Cassandra Jones" userId="76b15bd7-c60a-413c-9bb6-0212a897bcd6" providerId="ADAL" clId="{728D39EA-E6E3-46F4-9F15-E0C033EBF234}" dt="2025-05-09T21:29:50.323" v="185" actId="27636"/>
        <pc:sldMkLst>
          <pc:docMk/>
          <pc:sldMk cId="0" sldId="268"/>
        </pc:sldMkLst>
      </pc:sldChg>
      <pc:sldChg chg="modSp mod">
        <pc:chgData name="Cassandra Jones" userId="76b15bd7-c60a-413c-9bb6-0212a897bcd6" providerId="ADAL" clId="{728D39EA-E6E3-46F4-9F15-E0C033EBF234}" dt="2025-05-09T21:29:50.329" v="186" actId="27636"/>
        <pc:sldMkLst>
          <pc:docMk/>
          <pc:sldMk cId="0" sldId="270"/>
        </pc:sldMkLst>
      </pc:sldChg>
      <pc:sldChg chg="modSp mod">
        <pc:chgData name="Cassandra Jones" userId="76b15bd7-c60a-413c-9bb6-0212a897bcd6" providerId="ADAL" clId="{728D39EA-E6E3-46F4-9F15-E0C033EBF234}" dt="2025-05-09T21:29:50.335" v="187" actId="27636"/>
        <pc:sldMkLst>
          <pc:docMk/>
          <pc:sldMk cId="0" sldId="271"/>
        </pc:sldMkLst>
      </pc:sldChg>
      <pc:sldChg chg="modSp mod">
        <pc:chgData name="Cassandra Jones" userId="76b15bd7-c60a-413c-9bb6-0212a897bcd6" providerId="ADAL" clId="{728D39EA-E6E3-46F4-9F15-E0C033EBF234}" dt="2025-05-09T21:29:50.340" v="188" actId="27636"/>
        <pc:sldMkLst>
          <pc:docMk/>
          <pc:sldMk cId="0" sldId="272"/>
        </pc:sldMkLst>
      </pc:sldChg>
      <pc:sldChg chg="modSp mod">
        <pc:chgData name="Cassandra Jones" userId="76b15bd7-c60a-413c-9bb6-0212a897bcd6" providerId="ADAL" clId="{728D39EA-E6E3-46F4-9F15-E0C033EBF234}" dt="2025-05-09T20:14:11.333" v="31" actId="27636"/>
        <pc:sldMkLst>
          <pc:docMk/>
          <pc:sldMk cId="0" sldId="273"/>
        </pc:sldMkLst>
      </pc:sldChg>
      <pc:sldChg chg="addSp delSp modSp add mod">
        <pc:chgData name="Cassandra Jones" userId="76b15bd7-c60a-413c-9bb6-0212a897bcd6" providerId="ADAL" clId="{728D39EA-E6E3-46F4-9F15-E0C033EBF234}" dt="2025-05-09T20:20:18.981" v="176" actId="1076"/>
        <pc:sldMkLst>
          <pc:docMk/>
          <pc:sldMk cId="2251552510" sldId="281"/>
        </pc:sldMkLst>
      </pc:sldChg>
      <pc:sldChg chg="addSp delSp modSp add mod">
        <pc:chgData name="Cassandra Jones" userId="76b15bd7-c60a-413c-9bb6-0212a897bcd6" providerId="ADAL" clId="{728D39EA-E6E3-46F4-9F15-E0C033EBF234}" dt="2025-05-09T21:34:52.630" v="206" actId="20577"/>
        <pc:sldMkLst>
          <pc:docMk/>
          <pc:sldMk cId="469438358" sldId="282"/>
        </pc:sldMkLst>
      </pc:sldChg>
      <pc:sldChg chg="addSp delSp modSp add mod">
        <pc:chgData name="Cassandra Jones" userId="76b15bd7-c60a-413c-9bb6-0212a897bcd6" providerId="ADAL" clId="{728D39EA-E6E3-46F4-9F15-E0C033EBF234}" dt="2025-05-09T21:52:14.892" v="539" actId="20577"/>
        <pc:sldMkLst>
          <pc:docMk/>
          <pc:sldMk cId="3290959446" sldId="283"/>
        </pc:sldMkLst>
      </pc:sldChg>
      <pc:sldChg chg="addSp delSp modSp add mod">
        <pc:chgData name="Cassandra Jones" userId="76b15bd7-c60a-413c-9bb6-0212a897bcd6" providerId="ADAL" clId="{728D39EA-E6E3-46F4-9F15-E0C033EBF234}" dt="2025-05-12T12:27:08.984" v="895" actId="1076"/>
        <pc:sldMkLst>
          <pc:docMk/>
          <pc:sldMk cId="2090935303" sldId="284"/>
        </pc:sldMkLst>
      </pc:sldChg>
      <pc:sldChg chg="delSp modSp add del mod">
        <pc:chgData name="Cassandra Jones" userId="76b15bd7-c60a-413c-9bb6-0212a897bcd6" providerId="ADAL" clId="{728D39EA-E6E3-46F4-9F15-E0C033EBF234}" dt="2025-05-12T12:28:01.198" v="896" actId="47"/>
        <pc:sldMkLst>
          <pc:docMk/>
          <pc:sldMk cId="2680948470" sldId="285"/>
        </pc:sldMkLst>
      </pc:sldChg>
    </pc:docChg>
  </pc:docChgLst>
  <pc:docChgLst>
    <pc:chgData name="Cassandra Jones" userId="76b15bd7-c60a-413c-9bb6-0212a897bcd6" providerId="ADAL" clId="{2F548A9F-4E9B-4226-B759-4DBADB28FB9E}"/>
    <pc:docChg chg="custSel addSld modSld">
      <pc:chgData name="Cassandra Jones" userId="76b15bd7-c60a-413c-9bb6-0212a897bcd6" providerId="ADAL" clId="{2F548A9F-4E9B-4226-B759-4DBADB28FB9E}" dt="2025-10-23T13:18:34.962" v="208" actId="113"/>
      <pc:docMkLst>
        <pc:docMk/>
      </pc:docMkLst>
      <pc:sldChg chg="modSp mod">
        <pc:chgData name="Cassandra Jones" userId="76b15bd7-c60a-413c-9bb6-0212a897bcd6" providerId="ADAL" clId="{2F548A9F-4E9B-4226-B759-4DBADB28FB9E}" dt="2025-10-22T17:08:57.815" v="4" actId="20577"/>
        <pc:sldMkLst>
          <pc:docMk/>
          <pc:sldMk cId="0" sldId="256"/>
        </pc:sldMkLst>
        <pc:spChg chg="mod">
          <ac:chgData name="Cassandra Jones" userId="76b15bd7-c60a-413c-9bb6-0212a897bcd6" providerId="ADAL" clId="{2F548A9F-4E9B-4226-B759-4DBADB28FB9E}" dt="2025-10-22T17:08:57.815" v="4" actId="20577"/>
          <ac:spMkLst>
            <pc:docMk/>
            <pc:sldMk cId="0" sldId="256"/>
            <ac:spMk id="86" creationId="{00000000-0000-0000-0000-000000000000}"/>
          </ac:spMkLst>
        </pc:spChg>
      </pc:sldChg>
      <pc:sldChg chg="modSp mod">
        <pc:chgData name="Cassandra Jones" userId="76b15bd7-c60a-413c-9bb6-0212a897bcd6" providerId="ADAL" clId="{2F548A9F-4E9B-4226-B759-4DBADB28FB9E}" dt="2025-10-22T17:27:00.992" v="51" actId="20577"/>
        <pc:sldMkLst>
          <pc:docMk/>
          <pc:sldMk cId="0" sldId="257"/>
        </pc:sldMkLst>
        <pc:spChg chg="mod">
          <ac:chgData name="Cassandra Jones" userId="76b15bd7-c60a-413c-9bb6-0212a897bcd6" providerId="ADAL" clId="{2F548A9F-4E9B-4226-B759-4DBADB28FB9E}" dt="2025-10-22T17:27:00.992" v="51" actId="20577"/>
          <ac:spMkLst>
            <pc:docMk/>
            <pc:sldMk cId="0" sldId="257"/>
            <ac:spMk id="93" creationId="{00000000-0000-0000-0000-000000000000}"/>
          </ac:spMkLst>
        </pc:spChg>
      </pc:sldChg>
      <pc:sldChg chg="modSp mod">
        <pc:chgData name="Cassandra Jones" userId="76b15bd7-c60a-413c-9bb6-0212a897bcd6" providerId="ADAL" clId="{2F548A9F-4E9B-4226-B759-4DBADB28FB9E}" dt="2025-10-23T13:18:34.962" v="208" actId="113"/>
        <pc:sldMkLst>
          <pc:docMk/>
          <pc:sldMk cId="0" sldId="278"/>
        </pc:sldMkLst>
        <pc:spChg chg="mod">
          <ac:chgData name="Cassandra Jones" userId="76b15bd7-c60a-413c-9bb6-0212a897bcd6" providerId="ADAL" clId="{2F548A9F-4E9B-4226-B759-4DBADB28FB9E}" dt="2025-10-23T13:18:34.962" v="208" actId="113"/>
          <ac:spMkLst>
            <pc:docMk/>
            <pc:sldMk cId="0" sldId="278"/>
            <ac:spMk id="275" creationId="{00000000-0000-0000-0000-000000000000}"/>
          </ac:spMkLst>
        </pc:spChg>
      </pc:sldChg>
      <pc:sldChg chg="addSp modSp mod">
        <pc:chgData name="Cassandra Jones" userId="76b15bd7-c60a-413c-9bb6-0212a897bcd6" providerId="ADAL" clId="{2F548A9F-4E9B-4226-B759-4DBADB28FB9E}" dt="2025-10-22T17:57:22.659" v="144" actId="688"/>
        <pc:sldMkLst>
          <pc:docMk/>
          <pc:sldMk cId="4227486698" sldId="285"/>
        </pc:sldMkLst>
        <pc:spChg chg="add mod">
          <ac:chgData name="Cassandra Jones" userId="76b15bd7-c60a-413c-9bb6-0212a897bcd6" providerId="ADAL" clId="{2F548A9F-4E9B-4226-B759-4DBADB28FB9E}" dt="2025-10-22T17:57:22.659" v="144" actId="688"/>
          <ac:spMkLst>
            <pc:docMk/>
            <pc:sldMk cId="4227486698" sldId="285"/>
            <ac:spMk id="2" creationId="{32A2B101-BDD5-98B1-B833-CD35F98071EA}"/>
          </ac:spMkLst>
        </pc:spChg>
        <pc:spChg chg="mod">
          <ac:chgData name="Cassandra Jones" userId="76b15bd7-c60a-413c-9bb6-0212a897bcd6" providerId="ADAL" clId="{2F548A9F-4E9B-4226-B759-4DBADB28FB9E}" dt="2025-10-22T17:56:18.276" v="139" actId="20577"/>
          <ac:spMkLst>
            <pc:docMk/>
            <pc:sldMk cId="4227486698" sldId="285"/>
            <ac:spMk id="103" creationId="{7822AA92-EC5B-87D3-BCD5-0D13CE18DF72}"/>
          </ac:spMkLst>
        </pc:spChg>
      </pc:sldChg>
      <pc:sldChg chg="add">
        <pc:chgData name="Cassandra Jones" userId="76b15bd7-c60a-413c-9bb6-0212a897bcd6" providerId="ADAL" clId="{2F548A9F-4E9B-4226-B759-4DBADB28FB9E}" dt="2025-10-23T13:13:35.816" v="145"/>
        <pc:sldMkLst>
          <pc:docMk/>
          <pc:sldMk cId="0" sldId="286"/>
        </pc:sldMkLst>
      </pc:sldChg>
      <pc:sldChg chg="add">
        <pc:chgData name="Cassandra Jones" userId="76b15bd7-c60a-413c-9bb6-0212a897bcd6" providerId="ADAL" clId="{2F548A9F-4E9B-4226-B759-4DBADB28FB9E}" dt="2025-10-23T13:14:40.853" v="146"/>
        <pc:sldMkLst>
          <pc:docMk/>
          <pc:sldMk cId="0" sldId="287"/>
        </pc:sldMkLst>
      </pc:sldChg>
    </pc:docChg>
  </pc:docChgLst>
  <pc:docChgLst>
    <pc:chgData name="Talin Upputuri" userId="S::talin.upputuri@co.middlesex.nj.us::0ed46e8e-c445-479b-a088-676ac3c2286d" providerId="AD" clId="Web-{E3E811AC-55E1-E5DA-C2DC-712E0D30714B}"/>
    <pc:docChg chg="addSld modSld">
      <pc:chgData name="Talin Upputuri" userId="S::talin.upputuri@co.middlesex.nj.us::0ed46e8e-c445-479b-a088-676ac3c2286d" providerId="AD" clId="Web-{E3E811AC-55E1-E5DA-C2DC-712E0D30714B}" dt="2025-11-20T19:58:32.027" v="544" actId="1076"/>
      <pc:docMkLst>
        <pc:docMk/>
      </pc:docMkLst>
      <pc:sldChg chg="addSp delSp modSp new">
        <pc:chgData name="Talin Upputuri" userId="S::talin.upputuri@co.middlesex.nj.us::0ed46e8e-c445-479b-a088-676ac3c2286d" providerId="AD" clId="Web-{E3E811AC-55E1-E5DA-C2DC-712E0D30714B}" dt="2025-11-20T19:58:32.027" v="544" actId="1076"/>
        <pc:sldMkLst>
          <pc:docMk/>
          <pc:sldMk cId="3076501421" sldId="288"/>
        </pc:sldMkLst>
        <pc:spChg chg="mod">
          <ac:chgData name="Talin Upputuri" userId="S::talin.upputuri@co.middlesex.nj.us::0ed46e8e-c445-479b-a088-676ac3c2286d" providerId="AD" clId="Web-{E3E811AC-55E1-E5DA-C2DC-712E0D30714B}" dt="2025-11-20T19:49:23.342" v="18" actId="20577"/>
          <ac:spMkLst>
            <pc:docMk/>
            <pc:sldMk cId="3076501421" sldId="288"/>
            <ac:spMk id="2" creationId="{243FB982-9448-7F1E-1010-1A88455FC635}"/>
          </ac:spMkLst>
        </pc:spChg>
        <pc:spChg chg="mod">
          <ac:chgData name="Talin Upputuri" userId="S::talin.upputuri@co.middlesex.nj.us::0ed46e8e-c445-479b-a088-676ac3c2286d" providerId="AD" clId="Web-{E3E811AC-55E1-E5DA-C2DC-712E0D30714B}" dt="2025-11-20T19:54:04.826" v="112" actId="14100"/>
          <ac:spMkLst>
            <pc:docMk/>
            <pc:sldMk cId="3076501421" sldId="288"/>
            <ac:spMk id="3" creationId="{D226D35F-2A34-F14B-44A5-01C773B7A0C2}"/>
          </ac:spMkLst>
        </pc:spChg>
        <pc:spChg chg="add mod">
          <ac:chgData name="Talin Upputuri" userId="S::talin.upputuri@co.middlesex.nj.us::0ed46e8e-c445-479b-a088-676ac3c2286d" providerId="AD" clId="Web-{E3E811AC-55E1-E5DA-C2DC-712E0D30714B}" dt="2025-11-20T19:58:32.027" v="544" actId="1076"/>
          <ac:spMkLst>
            <pc:docMk/>
            <pc:sldMk cId="3076501421" sldId="288"/>
            <ac:spMk id="9" creationId="{BE1D5AC8-59E6-89C8-DCF2-C008082EAD91}"/>
          </ac:spMkLst>
        </pc:spChg>
        <pc:picChg chg="add del mod">
          <ac:chgData name="Talin Upputuri" userId="S::talin.upputuri@co.middlesex.nj.us::0ed46e8e-c445-479b-a088-676ac3c2286d" providerId="AD" clId="Web-{E3E811AC-55E1-E5DA-C2DC-712E0D30714B}" dt="2025-11-20T19:49:47.999" v="37"/>
          <ac:picMkLst>
            <pc:docMk/>
            <pc:sldMk cId="3076501421" sldId="288"/>
            <ac:picMk id="5" creationId="{DFE59B1C-C74E-C185-2DDF-A99678D8AC16}"/>
          </ac:picMkLst>
        </pc:picChg>
        <pc:picChg chg="add mod modCrop">
          <ac:chgData name="Talin Upputuri" userId="S::talin.upputuri@co.middlesex.nj.us::0ed46e8e-c445-479b-a088-676ac3c2286d" providerId="AD" clId="Web-{E3E811AC-55E1-E5DA-C2DC-712E0D30714B}" dt="2025-11-20T19:53:01.045" v="76"/>
          <ac:picMkLst>
            <pc:docMk/>
            <pc:sldMk cId="3076501421" sldId="288"/>
            <ac:picMk id="6" creationId="{FEA42D10-A1E8-49FE-1025-2F53A55888FC}"/>
          </ac:picMkLst>
        </pc:picChg>
        <pc:picChg chg="add mod modCrop">
          <ac:chgData name="Talin Upputuri" userId="S::talin.upputuri@co.middlesex.nj.us::0ed46e8e-c445-479b-a088-676ac3c2286d" providerId="AD" clId="Web-{E3E811AC-55E1-E5DA-C2DC-712E0D30714B}" dt="2025-11-20T19:53:03.342" v="77" actId="1076"/>
          <ac:picMkLst>
            <pc:docMk/>
            <pc:sldMk cId="3076501421" sldId="288"/>
            <ac:picMk id="7" creationId="{6CDDB98F-363C-7B87-D1FD-3B24E8160A77}"/>
          </ac:picMkLst>
        </pc:picChg>
        <pc:picChg chg="add mod">
          <ac:chgData name="Talin Upputuri" userId="S::talin.upputuri@co.middlesex.nj.us::0ed46e8e-c445-479b-a088-676ac3c2286d" providerId="AD" clId="Web-{E3E811AC-55E1-E5DA-C2DC-712E0D30714B}" dt="2025-11-20T19:54:09.638" v="113" actId="1076"/>
          <ac:picMkLst>
            <pc:docMk/>
            <pc:sldMk cId="3076501421" sldId="288"/>
            <ac:picMk id="8" creationId="{62AABAC0-6554-A4EB-FA98-56696240235E}"/>
          </ac:picMkLst>
        </pc:picChg>
      </pc:sldChg>
      <pc:sldChg chg="addSp modSp new">
        <pc:chgData name="Talin Upputuri" userId="S::talin.upputuri@co.middlesex.nj.us::0ed46e8e-c445-479b-a088-676ac3c2286d" providerId="AD" clId="Web-{E3E811AC-55E1-E5DA-C2DC-712E0D30714B}" dt="2025-11-20T19:57:41.277" v="489" actId="20577"/>
        <pc:sldMkLst>
          <pc:docMk/>
          <pc:sldMk cId="62804493" sldId="289"/>
        </pc:sldMkLst>
        <pc:spChg chg="mod">
          <ac:chgData name="Talin Upputuri" userId="S::talin.upputuri@co.middlesex.nj.us::0ed46e8e-c445-479b-a088-676ac3c2286d" providerId="AD" clId="Web-{E3E811AC-55E1-E5DA-C2DC-712E0D30714B}" dt="2025-11-20T19:56:27.558" v="391" actId="20577"/>
          <ac:spMkLst>
            <pc:docMk/>
            <pc:sldMk cId="62804493" sldId="289"/>
            <ac:spMk id="2" creationId="{790E1301-BAF6-3C22-30BA-096807D26C1D}"/>
          </ac:spMkLst>
        </pc:spChg>
        <pc:spChg chg="mod">
          <ac:chgData name="Talin Upputuri" userId="S::talin.upputuri@co.middlesex.nj.us::0ed46e8e-c445-479b-a088-676ac3c2286d" providerId="AD" clId="Web-{E3E811AC-55E1-E5DA-C2DC-712E0D30714B}" dt="2025-11-20T19:57:41.277" v="489" actId="20577"/>
          <ac:spMkLst>
            <pc:docMk/>
            <pc:sldMk cId="62804493" sldId="289"/>
            <ac:spMk id="3" creationId="{A0DC3F77-663E-57AC-39D2-445049ADE81E}"/>
          </ac:spMkLst>
        </pc:spChg>
        <pc:picChg chg="add mod">
          <ac:chgData name="Talin Upputuri" userId="S::talin.upputuri@co.middlesex.nj.us::0ed46e8e-c445-479b-a088-676ac3c2286d" providerId="AD" clId="Web-{E3E811AC-55E1-E5DA-C2DC-712E0D30714B}" dt="2025-11-20T19:56:59.246" v="397" actId="1076"/>
          <ac:picMkLst>
            <pc:docMk/>
            <pc:sldMk cId="62804493" sldId="289"/>
            <ac:picMk id="5" creationId="{51833350-02F7-EDEF-FD58-4E9A230F0F5A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9T20:17:36.9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200 19,'0'-1,"1"0,-1 0,1 0,0 0,0 0,-1 0,1 0,0 0,0 1,0-1,0 0,0 0,0 1,0-1,0 1,0-1,0 1,0-1,0 1,0-1,1 1,-1 0,0 0,0 0,0 0,1 0,0 0,42-3,-38 3,431 15,-207-13,-1 1,-167 6,-41-5,0-1,28 1,80-7,144 6,-202 5,-36-3,50 1,-34-9,-35 1,-1 1,0 0,1 1,-1 1,0 1,1 0,27 7,-38-6,0 0,0 0,0 0,-1 1,1-1,-1 1,0 0,0 1,0-1,-1 0,1 1,-1 0,0 0,-1 0,1 0,-1 1,0-1,1 6,2 5,-2 0,0 0,-1 0,-1 0,-1 19,0 21,-4 64,3-108,-1 1,-1 0,0-1,-1 0,0 0,-1 0,-8 14,-1-1,8-12,-1-1,0-1,-1 1,-10 11,14-19,0-1,0 1,0-1,0 0,0 0,-1-1,1 1,-1-1,0 0,1-1,-1 1,0-1,0 0,0 0,-6 0,-48 1,0-2,-83-12,38 2,-64-9,55 0,99 16,0 0,0-1,0 0,-19-10,22 9,-1 0,0 0,0 1,-1 1,1 0,-19-2,-140-16,55 4,68 12,-125-8,-351 14,515-1,0 1,0 1,0 0,1 0,-1 1,0 0,1 1,0 0,-1 0,2 0,-1 1,0 0,1 1,0 0,0 0,-10 12,5-2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49.6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51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51.1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01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24344,'1683'0'0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49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24575,'3'0'0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49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49.6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51.00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51.1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0:16:40.06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0,'1452'0'0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9T20:16:48.0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60,'18'0,"42"1,-1-3,0-2,81-16,-113 15,0 2,50-1,-7 2,-6-7,24-1,-46 10,-11-1,0 1,1 2,50 9,2 3,-59-12,-1 2,38 11,-40-10,0-1,0-1,1-1,0-1,43-4,-8 2,-42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9T20:16:50.6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20,'1'2,"-1"0,1 0,0-1,-1 1,1 0,0-1,0 1,0 0,0-1,0 1,1-1,-1 0,0 1,1-1,-1 0,1 0,-1 0,1 0,0 0,-1 0,1 0,0-1,0 1,0-1,-1 1,1-1,0 1,0-1,3 0,66 5,-61-5,431-2,-260-17,-105 1,-62 13,0 1,-1 1,2 0,23-2,10 6,66 10,-63-5,138 16,-127-13,28 1,-73-10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09T20:16:52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13,'1318'0,"-1268"-8,-38 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8:54.314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45 24575,'3'-1'0,"0"1"0,-1-1 0,1 0 0,0 0 0,-1-1 0,1 1 0,-1 0 0,1-1 0,-1 1 0,4-4 0,22-12 0,1 12 0,-1 2 0,1 1 0,0 1 0,43 4 0,7 0 0,-5-4 0,81 3 0,-94 7 0,-39-5 0,0-1 0,25 0 0,546-4 0,-499-9 0,3 0 0,495 11-1365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01.397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0 0 24344,'1683'0'0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49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24575,'3'0'0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09T21:49:49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e82fe0c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e82fe0c8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A98FDC9C-892E-54DC-4AA4-1F0E3BF63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fe82fe0c8e_0_10:notes">
            <a:extLst>
              <a:ext uri="{FF2B5EF4-FFF2-40B4-BE49-F238E27FC236}">
                <a16:creationId xmlns:a16="http://schemas.microsoft.com/office/drawing/2014/main" id="{A75FEB11-2BBA-529A-4B69-192387E859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fe82fe0c8e_0_10:notes">
            <a:extLst>
              <a:ext uri="{FF2B5EF4-FFF2-40B4-BE49-F238E27FC236}">
                <a16:creationId xmlns:a16="http://schemas.microsoft.com/office/drawing/2014/main" id="{B11940F5-7C30-AAE9-EBA1-B112017F7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3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fe82fe0c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fe82fe0c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fe82fe0c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fe82fe0c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dc0643345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dc0643345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e82fe0c8e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e82fe0c8e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fe82fe0c8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fe82fe0c8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e82fe0c8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e82fe0c8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fe82fe0c8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fe82fe0c8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e2e18e7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e2e18e7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dc0643345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fdc0643345_0_7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fdc0643345_2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fdc0643345_2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fe82fe0c8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fe82fe0c8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fe82fe0c8e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fe82fe0c8e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e82fe0c8e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fe82fe0c8e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dc0643345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dc0643345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BAEBFFA3-3747-3468-941A-E180A4082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dc0643345_2_56:notes">
            <a:extLst>
              <a:ext uri="{FF2B5EF4-FFF2-40B4-BE49-F238E27FC236}">
                <a16:creationId xmlns:a16="http://schemas.microsoft.com/office/drawing/2014/main" id="{111D0492-F1ED-AC94-858B-3C5F8CE61F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dc0643345_2_56:notes">
            <a:extLst>
              <a:ext uri="{FF2B5EF4-FFF2-40B4-BE49-F238E27FC236}">
                <a16:creationId xmlns:a16="http://schemas.microsoft.com/office/drawing/2014/main" id="{84DCDC2D-CF47-812A-841E-2904385BB7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030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DB698831-AC0A-4DF4-D134-654553C77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dc0643345_2_56:notes">
            <a:extLst>
              <a:ext uri="{FF2B5EF4-FFF2-40B4-BE49-F238E27FC236}">
                <a16:creationId xmlns:a16="http://schemas.microsoft.com/office/drawing/2014/main" id="{956F1FED-19EA-EAC1-60A1-3C2DD03338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dc0643345_2_56:notes">
            <a:extLst>
              <a:ext uri="{FF2B5EF4-FFF2-40B4-BE49-F238E27FC236}">
                <a16:creationId xmlns:a16="http://schemas.microsoft.com/office/drawing/2014/main" id="{58DBF9C7-C44D-AD90-1375-8B31119459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8431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>
          <a:extLst>
            <a:ext uri="{FF2B5EF4-FFF2-40B4-BE49-F238E27FC236}">
              <a16:creationId xmlns:a16="http://schemas.microsoft.com/office/drawing/2014/main" id="{E299439F-42C8-1047-7DE0-2507F680F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dc0643345_2_56:notes">
            <a:extLst>
              <a:ext uri="{FF2B5EF4-FFF2-40B4-BE49-F238E27FC236}">
                <a16:creationId xmlns:a16="http://schemas.microsoft.com/office/drawing/2014/main" id="{93E688EC-F1AF-0673-ECFC-99F8B59399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fdc0643345_2_56:notes">
            <a:extLst>
              <a:ext uri="{FF2B5EF4-FFF2-40B4-BE49-F238E27FC236}">
                <a16:creationId xmlns:a16="http://schemas.microsoft.com/office/drawing/2014/main" id="{D262799D-267A-5261-E45D-F18F2CEC67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206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fdc0643345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fdc0643345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e82fe0c8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fe82fe0c8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e2e18e7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e2e18e74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e82fe0c8e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fe82fe0c8e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fdc0643345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fdc0643345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e82fe0c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fe82fe0c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>
          <a:extLst>
            <a:ext uri="{FF2B5EF4-FFF2-40B4-BE49-F238E27FC236}">
              <a16:creationId xmlns:a16="http://schemas.microsoft.com/office/drawing/2014/main" id="{234FCAA2-8AD8-0058-5E16-4F09BAA5C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e2e18e748_0_7:notes">
            <a:extLst>
              <a:ext uri="{FF2B5EF4-FFF2-40B4-BE49-F238E27FC236}">
                <a16:creationId xmlns:a16="http://schemas.microsoft.com/office/drawing/2014/main" id="{590D0B52-F5D7-BD16-FB91-17D56E43D6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fe2e18e748_0_7:notes">
            <a:extLst>
              <a:ext uri="{FF2B5EF4-FFF2-40B4-BE49-F238E27FC236}">
                <a16:creationId xmlns:a16="http://schemas.microsoft.com/office/drawing/2014/main" id="{2C4176D5-160B-5CE3-7BF0-3AC8423590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69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e2e18e7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e2e18e7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fdc0643345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fdc0643345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fdc064334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fdc064334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dc0643345_2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fdc0643345_2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fe82fe0c8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fe82fe0c8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3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customXml" Target="../ink/ink11.xm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7.xml"/><Relationship Id="rId11" Type="http://schemas.openxmlformats.org/officeDocument/2006/relationships/image" Target="../media/image40.png"/><Relationship Id="rId5" Type="http://schemas.openxmlformats.org/officeDocument/2006/relationships/image" Target="../media/image37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39.png"/><Relationship Id="rId14" Type="http://schemas.openxmlformats.org/officeDocument/2006/relationships/customXml" Target="../ink/ink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customXml" Target="../ink/ink18.xml"/><Relationship Id="rId5" Type="http://schemas.openxmlformats.org/officeDocument/2006/relationships/customXml" Target="../ink/ink14.xml"/><Relationship Id="rId10" Type="http://schemas.openxmlformats.org/officeDocument/2006/relationships/customXml" Target="../ink/ink17.xml"/><Relationship Id="rId4" Type="http://schemas.openxmlformats.org/officeDocument/2006/relationships/image" Target="../media/image38.png"/><Relationship Id="rId9" Type="http://schemas.openxmlformats.org/officeDocument/2006/relationships/customXml" Target="../ink/ink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scs.wellsky.com/middlesex/com.bowmansystems.sp5.core.ServicePoint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athwaysmisi.talentlms.com/plus/login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HMIS Training</a:t>
            </a:r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10/23/25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4BDC96-89DC-78C2-91DF-FAB346AAC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88" y="4188258"/>
            <a:ext cx="2240379" cy="6597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FB53DB-2822-5D5E-CAC8-5DA6F703B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35" y="4191766"/>
            <a:ext cx="2633414" cy="6562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Required Information</a:t>
            </a:r>
            <a:endParaRPr/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925" y="1195375"/>
            <a:ext cx="4536850" cy="29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880300" y="4296325"/>
            <a:ext cx="526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Click “Save &amp; Exit” before exiting this screen.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E05C11A3-08E0-C09A-6B00-33B13CF21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>
            <a:extLst>
              <a:ext uri="{FF2B5EF4-FFF2-40B4-BE49-F238E27FC236}">
                <a16:creationId xmlns:a16="http://schemas.microsoft.com/office/drawing/2014/main" id="{7430A61E-566B-265F-1C7E-002F48E9DC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Required Information Continued</a:t>
            </a:r>
            <a:endParaRPr/>
          </a:p>
        </p:txBody>
      </p:sp>
      <p:pic>
        <p:nvPicPr>
          <p:cNvPr id="151" name="Google Shape;151;p21">
            <a:extLst>
              <a:ext uri="{FF2B5EF4-FFF2-40B4-BE49-F238E27FC236}">
                <a16:creationId xmlns:a16="http://schemas.microsoft.com/office/drawing/2014/main" id="{247E1435-1644-CFBB-49E0-C30363F8D9D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952" y="1017800"/>
            <a:ext cx="4031401" cy="29233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>
            <a:extLst>
              <a:ext uri="{FF2B5EF4-FFF2-40B4-BE49-F238E27FC236}">
                <a16:creationId xmlns:a16="http://schemas.microsoft.com/office/drawing/2014/main" id="{BE023305-20E9-52DE-727A-ACE70D9CC81E}"/>
              </a:ext>
            </a:extLst>
          </p:cNvPr>
          <p:cNvSpPr txBox="1"/>
          <p:nvPr/>
        </p:nvSpPr>
        <p:spPr>
          <a:xfrm>
            <a:off x="880300" y="4296325"/>
            <a:ext cx="526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Click “Save &amp; Exit” before exiting this screen.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1">
            <a:extLst>
              <a:ext uri="{FF2B5EF4-FFF2-40B4-BE49-F238E27FC236}">
                <a16:creationId xmlns:a16="http://schemas.microsoft.com/office/drawing/2014/main" id="{C3E9A21A-8137-61C6-058F-5BC41EBBF0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4AC59BC-ADE8-B649-7CD1-18C04A24C178}"/>
              </a:ext>
            </a:extLst>
          </p:cNvPr>
          <p:cNvCxnSpPr>
            <a:cxnSpLocks/>
          </p:cNvCxnSpPr>
          <p:nvPr/>
        </p:nvCxnSpPr>
        <p:spPr>
          <a:xfrm rot="10800000" flipV="1">
            <a:off x="3229324" y="1455827"/>
            <a:ext cx="1585329" cy="11670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4AAC95-4878-EAE8-C468-26C38A4B5B39}"/>
              </a:ext>
            </a:extLst>
          </p:cNvPr>
          <p:cNvSpPr txBox="1"/>
          <p:nvPr/>
        </p:nvSpPr>
        <p:spPr>
          <a:xfrm>
            <a:off x="4883404" y="1092277"/>
            <a:ext cx="22344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These questions are commonly skipped. They need to be answered.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D3FEEB3-33BD-AD0B-D685-BD86C7F18B42}"/>
                  </a:ext>
                </a:extLst>
              </p14:cNvPr>
              <p14:cNvContentPartPr/>
              <p14:nvPr/>
            </p14:nvContentPartPr>
            <p14:xfrm>
              <a:off x="1079245" y="1333421"/>
              <a:ext cx="523080" cy="7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D3FEEB3-33BD-AD0B-D685-BD86C7F18B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5245" y="1117421"/>
                <a:ext cx="63072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6470036-B1CE-3FDD-4211-E60E8616869F}"/>
                  </a:ext>
                </a:extLst>
              </p14:cNvPr>
              <p14:cNvContentPartPr/>
              <p14:nvPr/>
            </p14:nvContentPartPr>
            <p14:xfrm>
              <a:off x="1058365" y="1607741"/>
              <a:ext cx="487800" cy="230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6470036-B1CE-3FDD-4211-E60E861686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4365" y="1499741"/>
                <a:ext cx="59544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2A792FC-D9A3-4743-8783-F2F449A904C0}"/>
                  </a:ext>
                </a:extLst>
              </p14:cNvPr>
              <p14:cNvContentPartPr/>
              <p14:nvPr/>
            </p14:nvContentPartPr>
            <p14:xfrm>
              <a:off x="1072405" y="1766501"/>
              <a:ext cx="535680" cy="21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2A792FC-D9A3-4743-8783-F2F449A904C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18441" y="1658501"/>
                <a:ext cx="643248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7810445-5E4A-80CF-BAEC-F62F9FA417CA}"/>
                  </a:ext>
                </a:extLst>
              </p14:cNvPr>
              <p14:cNvContentPartPr/>
              <p14:nvPr/>
            </p14:nvContentPartPr>
            <p14:xfrm>
              <a:off x="1037845" y="1830941"/>
              <a:ext cx="497160" cy="4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7810445-5E4A-80CF-BAEC-F62F9FA417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83845" y="1722941"/>
                <a:ext cx="604800" cy="22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155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ROI - Release of Information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20808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Inform the individual you are adding them to our database. This is how agencies providing services will share information. </a:t>
            </a:r>
            <a:endParaRPr/>
          </a:p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Choose “Verbal Consent” </a:t>
            </a: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1325" y="1017800"/>
            <a:ext cx="3846579" cy="382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7113300" y="1204525"/>
            <a:ext cx="1719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Save Release of Information.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Entry or Project Start Date</a:t>
            </a:r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body" idx="1"/>
          </p:nvPr>
        </p:nvSpPr>
        <p:spPr>
          <a:xfrm>
            <a:off x="270325" y="1041475"/>
            <a:ext cx="2021100" cy="2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527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65"/>
              <a:buChar char="●"/>
            </a:pPr>
            <a:r>
              <a:rPr lang="en" sz="1365"/>
              <a:t>When an individual/family enters your program, we use the “Entry/Exit” Tab“ to add a new Entry. </a:t>
            </a:r>
            <a:endParaRPr sz="1365"/>
          </a:p>
          <a:p>
            <a:pPr marL="457200" lvl="0" indent="-31527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65"/>
              <a:buChar char="●"/>
            </a:pPr>
            <a:r>
              <a:rPr lang="en" sz="1365"/>
              <a:t>We use this same tab to Exit them from the program. </a:t>
            </a:r>
            <a:endParaRPr sz="1365"/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1025" y="944950"/>
            <a:ext cx="4562750" cy="18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6400" y="2144475"/>
            <a:ext cx="3212950" cy="271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2990125" y="2657025"/>
            <a:ext cx="26475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Make sure the </a:t>
            </a:r>
            <a:r>
              <a:rPr lang="en" sz="12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ENTIRE</a:t>
            </a: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household is checked off to be included in this program.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Provider - your program (same as your current EDA Mode)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Type - HUD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Project Start Date - when they entered the program (usually today at midnight).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Save &amp; Continue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Entry continued…</a:t>
            </a:r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1599900" cy="3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Some of this information should auto-populate if the Household Tab was completed. </a:t>
            </a:r>
            <a:endParaRPr sz="1200"/>
          </a:p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Relationship to Head of Household </a:t>
            </a:r>
            <a:r>
              <a:rPr lang="en" sz="1200" b="1"/>
              <a:t>MUST</a:t>
            </a:r>
            <a:r>
              <a:rPr lang="en" sz="1200"/>
              <a:t> be completed. </a:t>
            </a:r>
            <a:endParaRPr sz="1200"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650" y="1082425"/>
            <a:ext cx="3694851" cy="35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247075" y="164450"/>
            <a:ext cx="32280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Entry continued…</a:t>
            </a:r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247075" y="836875"/>
            <a:ext cx="21684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Disabling condition - </a:t>
            </a:r>
            <a:r>
              <a:rPr lang="en" b="1"/>
              <a:t>MUST</a:t>
            </a:r>
            <a:r>
              <a:rPr lang="en"/>
              <a:t> be answered “yes” or “no”.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Enrollment CoC should be “</a:t>
            </a:r>
            <a:r>
              <a:rPr lang="en" b="1"/>
              <a:t>NJ-507</a:t>
            </a:r>
            <a:r>
              <a:rPr lang="en"/>
              <a:t>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Prior Living Situation - where were you last night?  </a:t>
            </a:r>
            <a:endParaRPr/>
          </a:p>
        </p:txBody>
      </p:sp>
      <p:pic>
        <p:nvPicPr>
          <p:cNvPr id="187" name="Google Shape;18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7562" y="836875"/>
            <a:ext cx="4128876" cy="29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5"/>
          <p:cNvSpPr txBox="1"/>
          <p:nvPr/>
        </p:nvSpPr>
        <p:spPr>
          <a:xfrm>
            <a:off x="6848200" y="887000"/>
            <a:ext cx="20496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Income - yes or no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there is a </a:t>
            </a: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Red triangle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for HUD Verification = </a:t>
            </a: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MANDATORY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HUD Verification</a:t>
            </a:r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1638600" cy="29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Check the “No” at the top and all the answers become “No”. </a:t>
            </a:r>
            <a:endParaRPr sz="15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500"/>
              <a:t>Only mark “Yes” if it’s true.</a:t>
            </a:r>
            <a:r>
              <a:rPr lang="en"/>
              <a:t> </a:t>
            </a:r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850" y="988925"/>
            <a:ext cx="3613375" cy="357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8775" y="988925"/>
            <a:ext cx="3334126" cy="35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 in the Entry…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266475" y="1048950"/>
            <a:ext cx="2091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Health Insurance - </a:t>
            </a:r>
            <a:r>
              <a:rPr lang="en" b="1"/>
              <a:t>MUST</a:t>
            </a:r>
            <a:r>
              <a:rPr lang="en"/>
              <a:t> be answered “yes” or “no”.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Complete the HUD Verification for the Type of Insurance.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“If yes to Medicaid, what is your HMO?” When this question appears, it </a:t>
            </a:r>
            <a:r>
              <a:rPr lang="en" b="1"/>
              <a:t>MUST</a:t>
            </a:r>
            <a:r>
              <a:rPr lang="en"/>
              <a:t> be answered. 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6950" y="982450"/>
            <a:ext cx="4582498" cy="38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/>
          <p:nvPr/>
        </p:nvSpPr>
        <p:spPr>
          <a:xfrm>
            <a:off x="7029950" y="1048950"/>
            <a:ext cx="18879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you answered “yes” to the Disabling Condition question, it </a:t>
            </a:r>
            <a:r>
              <a:rPr lang="en" sz="13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MUST</a:t>
            </a:r>
            <a:r>
              <a:rPr lang="en"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be listed with the Disabilities.</a:t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>
            <a:spLocks noGrp="1"/>
          </p:cNvSpPr>
          <p:nvPr>
            <p:ph type="title"/>
          </p:nvPr>
        </p:nvSpPr>
        <p:spPr>
          <a:xfrm>
            <a:off x="311700" y="297204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Still in the Entry…</a:t>
            </a:r>
            <a:endParaRPr/>
          </a:p>
        </p:txBody>
      </p:sp>
      <p:sp>
        <p:nvSpPr>
          <p:cNvPr id="204" name="Google Shape;204;p27"/>
          <p:cNvSpPr txBox="1">
            <a:spLocks noGrp="1"/>
          </p:cNvSpPr>
          <p:nvPr>
            <p:ph type="body" idx="1"/>
          </p:nvPr>
        </p:nvSpPr>
        <p:spPr>
          <a:xfrm>
            <a:off x="168719" y="981273"/>
            <a:ext cx="2233874" cy="3459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Health Insurance - </a:t>
            </a:r>
            <a:r>
              <a:rPr lang="en" b="1"/>
              <a:t>MUST</a:t>
            </a:r>
            <a:r>
              <a:rPr lang="en"/>
              <a:t> be answered “yes” or “no”.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Complete the HUD Verification for the Type of Insurance.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“If yes to Medicaid, what is your HMO/MCO?” When this question appears, it </a:t>
            </a:r>
            <a:r>
              <a:rPr lang="en" b="1"/>
              <a:t>MUST</a:t>
            </a:r>
            <a:r>
              <a:rPr lang="en"/>
              <a:t> be answered. </a:t>
            </a:r>
            <a:endParaRPr/>
          </a:p>
        </p:txBody>
      </p:sp>
      <p:sp>
        <p:nvSpPr>
          <p:cNvPr id="206" name="Google Shape;206;p27"/>
          <p:cNvSpPr txBox="1"/>
          <p:nvPr/>
        </p:nvSpPr>
        <p:spPr>
          <a:xfrm>
            <a:off x="6841958" y="981273"/>
            <a:ext cx="2301484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you answered “yes” to the Disabling Condition question, it </a:t>
            </a:r>
            <a:r>
              <a:rPr lang="en" sz="15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MUST</a:t>
            </a: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be listed with the Disabilities.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6F206A-3F47-31BE-FCA9-D3C0F06AF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983" y="905004"/>
            <a:ext cx="4417559" cy="2724150"/>
          </a:xfrm>
          <a:prstGeom prst="rect">
            <a:avLst/>
          </a:prstGeom>
        </p:spPr>
      </p:pic>
      <p:pic>
        <p:nvPicPr>
          <p:cNvPr id="9" name="Picture 8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D2CB6E99-B754-CD26-754F-B36EE40C7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224" y="2581729"/>
            <a:ext cx="1168908" cy="240482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638629" y="169368"/>
            <a:ext cx="6995885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Managed Care Organizations (MCOs) in NJ 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0" y="902250"/>
            <a:ext cx="25908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Aetna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WellPoint (previously Amerigroup)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Horizon BC/BS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United HealthCare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/>
              <a:t>Fidelis (previously </a:t>
            </a:r>
            <a:r>
              <a:rPr lang="en-US" err="1"/>
              <a:t>Wellcare</a:t>
            </a:r>
            <a:r>
              <a:rPr lang="en-US"/>
              <a:t>)</a:t>
            </a:r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B59858-6B3B-191F-0CCC-78A825B23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564" y="777168"/>
            <a:ext cx="6619122" cy="303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11700" y="199543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279375" y="807343"/>
            <a:ext cx="8520600" cy="3767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Enter Data As(EDA) Mode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Client Profile Creation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Household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Entry/Exit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Case Study (Create your own)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Case Manager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Service Transactions/Referrals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Do’s &amp; Don’ts of HMIS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Living Situation = Where are staying right now?</a:t>
            </a:r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21231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Start Date will automatically be today’s date.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Information Date - also today’s date.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Current Living Situation = Where are you staying right now?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Verified by - Your EDA Mode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After completion, Save it.</a:t>
            </a: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1225" y="924875"/>
            <a:ext cx="5582850" cy="3948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"/>
          <p:cNvSpPr txBox="1">
            <a:spLocks noGrp="1"/>
          </p:cNvSpPr>
          <p:nvPr>
            <p:ph type="title"/>
          </p:nvPr>
        </p:nvSpPr>
        <p:spPr>
          <a:xfrm>
            <a:off x="291600" y="24425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Coordinated Entry Fields</a:t>
            </a:r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2343000" cy="30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Coordinated Entry Assessment - to be completed by The Coordinated Assessment Team when a Coordinated Assessment is received for that Household. 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Coordinated Entry Event - to be completed by The Coordinated Assessment Team when a referral is made based on that Assessment (unless otherwise told to do so by your supervisor/director). </a:t>
            </a:r>
            <a:endParaRPr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Always “Save &amp; Exit”.</a:t>
            </a:r>
            <a:endParaRPr/>
          </a:p>
        </p:txBody>
      </p:sp>
      <p:pic>
        <p:nvPicPr>
          <p:cNvPr id="222" name="Google Shape;2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3100" y="963650"/>
            <a:ext cx="6184500" cy="352123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9"/>
          <p:cNvSpPr txBox="1"/>
          <p:nvPr/>
        </p:nvSpPr>
        <p:spPr>
          <a:xfrm>
            <a:off x="2364226" y="4484883"/>
            <a:ext cx="5363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Please answer the Sexual Orientation question if it appears. </a:t>
            </a:r>
            <a:endParaRPr sz="1500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21231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Exits</a:t>
            </a:r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1"/>
          </p:nvPr>
        </p:nvSpPr>
        <p:spPr>
          <a:xfrm>
            <a:off x="311700" y="984325"/>
            <a:ext cx="23430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Exit the entire Household from the program when they have completed it.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This may vary based on your program.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Reason for Leaving - should be “Completed program” unless there are other circumstances.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Destination - Avoid using “No exit interview” </a:t>
            </a:r>
            <a:endParaRPr/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Save &amp; Continue</a:t>
            </a:r>
            <a:endParaRPr/>
          </a:p>
        </p:txBody>
      </p:sp>
      <p:pic>
        <p:nvPicPr>
          <p:cNvPr id="231" name="Google Shape;231;p30"/>
          <p:cNvPicPr preferRelativeResize="0"/>
          <p:nvPr/>
        </p:nvPicPr>
        <p:blipFill rotWithShape="1">
          <a:blip r:embed="rId3">
            <a:alphaModFix/>
          </a:blip>
          <a:srcRect l="-1010" t="4400" r="1010" b="-4400"/>
          <a:stretch/>
        </p:blipFill>
        <p:spPr>
          <a:xfrm>
            <a:off x="2865250" y="885900"/>
            <a:ext cx="5746217" cy="38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Exits continued…</a:t>
            </a:r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2595000" cy="25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Same questions from the Entry.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Complete this in its entirety for each household member.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Save &amp; Exit</a:t>
            </a:r>
            <a:endParaRPr/>
          </a:p>
        </p:txBody>
      </p:sp>
      <p:pic>
        <p:nvPicPr>
          <p:cNvPr id="239" name="Google Shape;23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650" y="988925"/>
            <a:ext cx="4503673" cy="38209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31182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Manager Tab</a:t>
            </a:r>
            <a:endParaRPr/>
          </a:p>
        </p:txBody>
      </p:sp>
      <p:sp>
        <p:nvSpPr>
          <p:cNvPr id="246" name="Google Shape;246;p32"/>
          <p:cNvSpPr txBox="1">
            <a:spLocks noGrp="1"/>
          </p:cNvSpPr>
          <p:nvPr>
            <p:ph type="body" idx="1"/>
          </p:nvPr>
        </p:nvSpPr>
        <p:spPr>
          <a:xfrm>
            <a:off x="311700" y="1056750"/>
            <a:ext cx="2778600" cy="3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Check the Head of Household ONLY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Type - choose “Me” as the Case Manager to assign yourself &amp; your information should populate.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“Add Case Manager” will save it. </a:t>
            </a:r>
            <a:endParaRPr sz="1600"/>
          </a:p>
        </p:txBody>
      </p:sp>
      <p:pic>
        <p:nvPicPr>
          <p:cNvPr id="247" name="Google Shape;2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525" y="699600"/>
            <a:ext cx="4607425" cy="381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>
          <a:extLst>
            <a:ext uri="{FF2B5EF4-FFF2-40B4-BE49-F238E27FC236}">
              <a16:creationId xmlns:a16="http://schemas.microsoft.com/office/drawing/2014/main" id="{BFAFBB30-E278-15BE-FDC5-A8A02E805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>
            <a:extLst>
              <a:ext uri="{FF2B5EF4-FFF2-40B4-BE49-F238E27FC236}">
                <a16:creationId xmlns:a16="http://schemas.microsoft.com/office/drawing/2014/main" id="{615C14DD-8647-68D1-DFFB-6DE2D6E37B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31182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Plans Tab</a:t>
            </a:r>
            <a:endParaRPr/>
          </a:p>
        </p:txBody>
      </p:sp>
      <p:sp>
        <p:nvSpPr>
          <p:cNvPr id="246" name="Google Shape;246;p32">
            <a:extLst>
              <a:ext uri="{FF2B5EF4-FFF2-40B4-BE49-F238E27FC236}">
                <a16:creationId xmlns:a16="http://schemas.microsoft.com/office/drawing/2014/main" id="{6BDF270B-8B5E-D324-6BB6-BFCFCCB6EA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9827" y="1320026"/>
            <a:ext cx="2778600" cy="7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b="1"/>
              <a:t>ADD GOAL</a:t>
            </a:r>
            <a:endParaRPr sz="1600" b="1"/>
          </a:p>
        </p:txBody>
      </p:sp>
      <p:sp>
        <p:nvSpPr>
          <p:cNvPr id="248" name="Google Shape;248;p32">
            <a:extLst>
              <a:ext uri="{FF2B5EF4-FFF2-40B4-BE49-F238E27FC236}">
                <a16:creationId xmlns:a16="http://schemas.microsoft.com/office/drawing/2014/main" id="{5B63A2C7-8958-A684-B179-63C4366E24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1F09B-AFE3-32EB-02FD-2937142C4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542" y="990729"/>
            <a:ext cx="5970589" cy="227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38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>
          <a:extLst>
            <a:ext uri="{FF2B5EF4-FFF2-40B4-BE49-F238E27FC236}">
              <a16:creationId xmlns:a16="http://schemas.microsoft.com/office/drawing/2014/main" id="{C2F496B2-6F79-789C-0227-65A711715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>
            <a:extLst>
              <a:ext uri="{FF2B5EF4-FFF2-40B4-BE49-F238E27FC236}">
                <a16:creationId xmlns:a16="http://schemas.microsoft.com/office/drawing/2014/main" id="{57B71BC4-77A2-A381-BBAE-4311C0FCF5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3277" y="217151"/>
            <a:ext cx="4597184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Plans Continued</a:t>
            </a:r>
            <a:endParaRPr/>
          </a:p>
        </p:txBody>
      </p:sp>
      <p:sp>
        <p:nvSpPr>
          <p:cNvPr id="246" name="Google Shape;246;p32">
            <a:extLst>
              <a:ext uri="{FF2B5EF4-FFF2-40B4-BE49-F238E27FC236}">
                <a16:creationId xmlns:a16="http://schemas.microsoft.com/office/drawing/2014/main" id="{4254FC4C-7DA1-ECAC-8E4A-0C984780E5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29064" y="824951"/>
            <a:ext cx="2778600" cy="2402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This box will open up after you click “Add Goal”.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Make sure you are in the correct EDA Mode. The “Provider” will be automatically selected.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Select yourself as the Case Manager.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Choose a “Classification” from the drop-down.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/>
          </a:p>
        </p:txBody>
      </p:sp>
      <p:sp>
        <p:nvSpPr>
          <p:cNvPr id="248" name="Google Shape;248;p32">
            <a:extLst>
              <a:ext uri="{FF2B5EF4-FFF2-40B4-BE49-F238E27FC236}">
                <a16:creationId xmlns:a16="http://schemas.microsoft.com/office/drawing/2014/main" id="{5557E822-72C1-CE2C-A295-3468034DBF9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pic>
        <p:nvPicPr>
          <p:cNvPr id="4" name="Picture 3" descr="Graphical user interface, application">
            <a:extLst>
              <a:ext uri="{FF2B5EF4-FFF2-40B4-BE49-F238E27FC236}">
                <a16:creationId xmlns:a16="http://schemas.microsoft.com/office/drawing/2014/main" id="{019E71A9-DDDC-4E19-AD83-E4C712087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39" y="285903"/>
            <a:ext cx="3402759" cy="457169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4A5656-7DA2-7256-F6B6-E72F3F0239F6}"/>
                  </a:ext>
                </a:extLst>
              </p14:cNvPr>
              <p14:cNvContentPartPr/>
              <p14:nvPr/>
            </p14:nvContentPartPr>
            <p14:xfrm>
              <a:off x="859082" y="671021"/>
              <a:ext cx="749880" cy="16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4A5656-7DA2-7256-F6B6-E72F3F0239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3099" y="635021"/>
                <a:ext cx="821486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90520CF-6D40-6D93-70AF-4844098661EE}"/>
                  </a:ext>
                </a:extLst>
              </p14:cNvPr>
              <p14:cNvContentPartPr/>
              <p14:nvPr/>
            </p14:nvContentPartPr>
            <p14:xfrm>
              <a:off x="886442" y="1367981"/>
              <a:ext cx="606240" cy="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90520CF-6D40-6D93-70AF-4844098661E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0442" y="1295981"/>
                <a:ext cx="67788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A1CC16C-EFF7-F531-3D21-B4C8FA3A4B5E}"/>
              </a:ext>
            </a:extLst>
          </p:cNvPr>
          <p:cNvGrpSpPr/>
          <p:nvPr/>
        </p:nvGrpSpPr>
        <p:grpSpPr>
          <a:xfrm>
            <a:off x="7417922" y="2268701"/>
            <a:ext cx="7200" cy="360"/>
            <a:chOff x="7417922" y="2268701"/>
            <a:chExt cx="720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4FF1CF-183F-C9A1-192E-4422B1ACC31F}"/>
                    </a:ext>
                  </a:extLst>
                </p14:cNvPr>
                <p14:cNvContentPartPr/>
                <p14:nvPr/>
              </p14:nvContentPartPr>
              <p14:xfrm>
                <a:off x="7417922" y="2268701"/>
                <a:ext cx="144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4FF1CF-183F-C9A1-192E-4422B1ACC3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99922" y="2250701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6F2D1D-B304-8C53-86B7-AECF677A5AFD}"/>
                    </a:ext>
                  </a:extLst>
                </p14:cNvPr>
                <p14:cNvContentPartPr/>
                <p14:nvPr/>
              </p14:nvContentPartPr>
              <p14:xfrm>
                <a:off x="7424762" y="2268701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6F2D1D-B304-8C53-86B7-AECF677A5AF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06762" y="2250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3DAB80-AC46-2945-8DBF-CD1ECD28E72C}"/>
                    </a:ext>
                  </a:extLst>
                </p14:cNvPr>
                <p14:cNvContentPartPr/>
                <p14:nvPr/>
              </p14:nvContentPartPr>
              <p14:xfrm>
                <a:off x="7424762" y="2268701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3DAB80-AC46-2945-8DBF-CD1ECD28E7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06762" y="2250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E960F6-C856-76E3-E3AE-DA10C82B8596}"/>
              </a:ext>
            </a:extLst>
          </p:cNvPr>
          <p:cNvGrpSpPr/>
          <p:nvPr/>
        </p:nvGrpSpPr>
        <p:grpSpPr>
          <a:xfrm>
            <a:off x="7541762" y="1800701"/>
            <a:ext cx="360" cy="360"/>
            <a:chOff x="7541762" y="1800701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5C2995-01BE-FF93-67BD-3582BE82BEA7}"/>
                    </a:ext>
                  </a:extLst>
                </p14:cNvPr>
                <p14:cNvContentPartPr/>
                <p14:nvPr/>
              </p14:nvContentPartPr>
              <p14:xfrm>
                <a:off x="7541762" y="1800701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5C2995-01BE-FF93-67BD-3582BE82BEA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23762" y="1782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977224-F40E-E1C9-6651-4D360411DD96}"/>
                    </a:ext>
                  </a:extLst>
                </p14:cNvPr>
                <p14:cNvContentPartPr/>
                <p14:nvPr/>
              </p14:nvContentPartPr>
              <p14:xfrm>
                <a:off x="7541762" y="1800701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977224-F40E-E1C9-6651-4D360411DD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23762" y="1782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90959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>
          <a:extLst>
            <a:ext uri="{FF2B5EF4-FFF2-40B4-BE49-F238E27FC236}">
              <a16:creationId xmlns:a16="http://schemas.microsoft.com/office/drawing/2014/main" id="{2C60743D-2BAE-CC13-21FF-5B20F5340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>
            <a:extLst>
              <a:ext uri="{FF2B5EF4-FFF2-40B4-BE49-F238E27FC236}">
                <a16:creationId xmlns:a16="http://schemas.microsoft.com/office/drawing/2014/main" id="{FDF9C410-3950-FC6B-26C2-3E8567E387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2543" y="322366"/>
            <a:ext cx="4597184" cy="587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Plans Continued</a:t>
            </a:r>
            <a:endParaRPr/>
          </a:p>
        </p:txBody>
      </p:sp>
      <p:sp>
        <p:nvSpPr>
          <p:cNvPr id="246" name="Google Shape;246;p32">
            <a:extLst>
              <a:ext uri="{FF2B5EF4-FFF2-40B4-BE49-F238E27FC236}">
                <a16:creationId xmlns:a16="http://schemas.microsoft.com/office/drawing/2014/main" id="{4A86455E-94AE-0C1A-7FDE-49B178FE47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3321" y="3495835"/>
            <a:ext cx="2534297" cy="1647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You can add as many Goals as you’d like.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Feel free to upload necessary documents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sz="1600"/>
          </a:p>
        </p:txBody>
      </p:sp>
      <p:sp>
        <p:nvSpPr>
          <p:cNvPr id="248" name="Google Shape;248;p32">
            <a:extLst>
              <a:ext uri="{FF2B5EF4-FFF2-40B4-BE49-F238E27FC236}">
                <a16:creationId xmlns:a16="http://schemas.microsoft.com/office/drawing/2014/main" id="{97EB31C7-152D-BF53-8211-BB3EC4714A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1E677C9-A9C9-60C7-D474-69913C14E31C}"/>
                  </a:ext>
                </a:extLst>
              </p14:cNvPr>
              <p14:cNvContentPartPr/>
              <p14:nvPr/>
            </p14:nvContentPartPr>
            <p14:xfrm>
              <a:off x="886442" y="1367981"/>
              <a:ext cx="606240" cy="7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1E677C9-A9C9-60C7-D474-69913C14E3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0442" y="1295981"/>
                <a:ext cx="677880" cy="14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012F9-725C-7967-0B6B-30E03C6BC5DA}"/>
              </a:ext>
            </a:extLst>
          </p:cNvPr>
          <p:cNvGrpSpPr/>
          <p:nvPr/>
        </p:nvGrpSpPr>
        <p:grpSpPr>
          <a:xfrm>
            <a:off x="7417922" y="2268701"/>
            <a:ext cx="7200" cy="360"/>
            <a:chOff x="7417922" y="2268701"/>
            <a:chExt cx="720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15CECE2-E582-A3D4-6170-E942A96F610D}"/>
                    </a:ext>
                  </a:extLst>
                </p14:cNvPr>
                <p14:cNvContentPartPr/>
                <p14:nvPr/>
              </p14:nvContentPartPr>
              <p14:xfrm>
                <a:off x="7417922" y="2268701"/>
                <a:ext cx="1440" cy="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15CECE2-E582-A3D4-6170-E942A96F610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99922" y="2250701"/>
                  <a:ext cx="37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E92AACF-1BD6-FB33-EA88-6D1F4350AB57}"/>
                    </a:ext>
                  </a:extLst>
                </p14:cNvPr>
                <p14:cNvContentPartPr/>
                <p14:nvPr/>
              </p14:nvContentPartPr>
              <p14:xfrm>
                <a:off x="7424762" y="2268701"/>
                <a:ext cx="360" cy="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E92AACF-1BD6-FB33-EA88-6D1F4350AB5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06762" y="2250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693C185-6566-1DF7-7477-B3618BE700DF}"/>
                    </a:ext>
                  </a:extLst>
                </p14:cNvPr>
                <p14:cNvContentPartPr/>
                <p14:nvPr/>
              </p14:nvContentPartPr>
              <p14:xfrm>
                <a:off x="7424762" y="2268701"/>
                <a:ext cx="360" cy="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693C185-6566-1DF7-7477-B3618BE700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06762" y="2250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0A18E1-D237-2464-AF04-31E30C6EC79A}"/>
              </a:ext>
            </a:extLst>
          </p:cNvPr>
          <p:cNvGrpSpPr/>
          <p:nvPr/>
        </p:nvGrpSpPr>
        <p:grpSpPr>
          <a:xfrm>
            <a:off x="7541762" y="1800701"/>
            <a:ext cx="360" cy="360"/>
            <a:chOff x="7541762" y="1800701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5868CCC-D9A9-C953-4E6D-E280F3C62AFD}"/>
                    </a:ext>
                  </a:extLst>
                </p14:cNvPr>
                <p14:cNvContentPartPr/>
                <p14:nvPr/>
              </p14:nvContentPartPr>
              <p14:xfrm>
                <a:off x="7541762" y="1800701"/>
                <a:ext cx="360" cy="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5868CCC-D9A9-C953-4E6D-E280F3C62A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23762" y="1782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6CD2B3-ADC9-C217-3ED1-8655F399B2E6}"/>
                    </a:ext>
                  </a:extLst>
                </p14:cNvPr>
                <p14:cNvContentPartPr/>
                <p14:nvPr/>
              </p14:nvContentPartPr>
              <p14:xfrm>
                <a:off x="7541762" y="1800701"/>
                <a:ext cx="360" cy="3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6CD2B3-ADC9-C217-3ED1-8655F399B2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23762" y="178270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3F28619C-E25A-4B9E-C118-87F645923A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321" y="820105"/>
            <a:ext cx="8667329" cy="260526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2E1402D-BE3E-0323-8A7F-612501F669FC}"/>
              </a:ext>
            </a:extLst>
          </p:cNvPr>
          <p:cNvSpPr/>
          <p:nvPr/>
        </p:nvSpPr>
        <p:spPr>
          <a:xfrm rot="17668453">
            <a:off x="6422571" y="27046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913943-983A-E05C-4041-843411AB8F0C}"/>
              </a:ext>
            </a:extLst>
          </p:cNvPr>
          <p:cNvSpPr txBox="1"/>
          <p:nvPr/>
        </p:nvSpPr>
        <p:spPr>
          <a:xfrm>
            <a:off x="5341257" y="3492644"/>
            <a:ext cx="1902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Add case notes for appropriate follow-up.</a:t>
            </a:r>
          </a:p>
        </p:txBody>
      </p:sp>
    </p:spTree>
    <p:extLst>
      <p:ext uri="{BB962C8B-B14F-4D97-AF65-F5344CB8AC3E}">
        <p14:creationId xmlns:p14="http://schemas.microsoft.com/office/powerpoint/2010/main" val="2090935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>
            <a:spLocks noGrp="1"/>
          </p:cNvSpPr>
          <p:nvPr>
            <p:ph type="title"/>
          </p:nvPr>
        </p:nvSpPr>
        <p:spPr>
          <a:xfrm>
            <a:off x="163100" y="242000"/>
            <a:ext cx="42039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Transactions Tab</a:t>
            </a:r>
            <a:endParaRPr/>
          </a:p>
        </p:txBody>
      </p:sp>
      <p:sp>
        <p:nvSpPr>
          <p:cNvPr id="254" name="Google Shape;254;p33"/>
          <p:cNvSpPr txBox="1"/>
          <p:nvPr/>
        </p:nvSpPr>
        <p:spPr>
          <a:xfrm>
            <a:off x="163100" y="945100"/>
            <a:ext cx="1773900" cy="3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Add Need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Tab is used for the Head of Household.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Needs, Referrals and Service Transactions should be under the Head of Household ONLY !!!</a:t>
            </a:r>
            <a:endParaRPr sz="15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5" name="Google Shape;2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375" y="1093725"/>
            <a:ext cx="6902200" cy="24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Transactions continued…</a:t>
            </a:r>
            <a:endParaRPr/>
          </a:p>
        </p:txBody>
      </p:sp>
      <p:sp>
        <p:nvSpPr>
          <p:cNvPr id="262" name="Google Shape;262;p34"/>
          <p:cNvSpPr txBox="1">
            <a:spLocks noGrp="1"/>
          </p:cNvSpPr>
          <p:nvPr>
            <p:ph type="body" idx="1"/>
          </p:nvPr>
        </p:nvSpPr>
        <p:spPr>
          <a:xfrm>
            <a:off x="311700" y="1087700"/>
            <a:ext cx="24528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797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Check the Head of Household ONLY!!!</a:t>
            </a:r>
            <a:endParaRPr sz="1565"/>
          </a:p>
          <a:p>
            <a:pPr marL="457200" lvl="0" indent="-32797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Need - Choose the appropriate need for the referral. </a:t>
            </a:r>
            <a:endParaRPr sz="1565"/>
          </a:p>
          <a:p>
            <a:pPr marL="457200" lvl="0" indent="-32797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The “Need Status” is “Identified”. Do not change that unless you, yourself, are the provider for that service. </a:t>
            </a:r>
            <a:endParaRPr sz="1565"/>
          </a:p>
          <a:p>
            <a:pPr marL="457200" lvl="0" indent="-327977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65"/>
              <a:buChar char="●"/>
            </a:pPr>
            <a:r>
              <a:rPr lang="en" sz="1565"/>
              <a:t>Save &amp; Continue</a:t>
            </a:r>
            <a:endParaRPr sz="1565"/>
          </a:p>
        </p:txBody>
      </p:sp>
      <p:pic>
        <p:nvPicPr>
          <p:cNvPr id="263" name="Google Shape;26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64500" y="1017800"/>
            <a:ext cx="5835600" cy="304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8850" y="1199328"/>
            <a:ext cx="2579650" cy="311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4"/>
          <p:cNvSpPr/>
          <p:nvPr/>
        </p:nvSpPr>
        <p:spPr>
          <a:xfrm>
            <a:off x="4799850" y="2261550"/>
            <a:ext cx="620400" cy="310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6" name="Google Shape;266;p3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Wellsky</a:t>
            </a:r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311700" y="1069900"/>
            <a:ext cx="3799662" cy="717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>
                <a:hlinkClick r:id="rId3"/>
              </a:rPr>
              <a:t>https://wscs.wellsky.com/middlesex/com.bowmansystems.sp5.core.ServicePoint/index.html</a:t>
            </a:r>
            <a:endParaRPr lang="en-US"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2"/>
          </p:nvPr>
        </p:nvSpPr>
        <p:spPr>
          <a:xfrm>
            <a:off x="323440" y="1636295"/>
            <a:ext cx="3888041" cy="1532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-US"/>
              <a:t>This is what the log in page should look like.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Username should be the First letter of your First name + last name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Cassandra Jones = Cjones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94F0B-B71A-AD8C-0055-9042C7208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00" y="969791"/>
            <a:ext cx="4178942" cy="3375717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5"/>
          <p:cNvSpPr txBox="1">
            <a:spLocks noGrp="1"/>
          </p:cNvSpPr>
          <p:nvPr>
            <p:ph type="title"/>
          </p:nvPr>
        </p:nvSpPr>
        <p:spPr>
          <a:xfrm>
            <a:off x="214181" y="106098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Service Transactions continued …</a:t>
            </a:r>
            <a:endParaRPr/>
          </a:p>
        </p:txBody>
      </p:sp>
      <p:pic>
        <p:nvPicPr>
          <p:cNvPr id="272" name="Google Shape;27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75" y="1017800"/>
            <a:ext cx="3304700" cy="20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8225" y="1017800"/>
            <a:ext cx="5367527" cy="285289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5"/>
          <p:cNvSpPr txBox="1"/>
          <p:nvPr/>
        </p:nvSpPr>
        <p:spPr>
          <a:xfrm>
            <a:off x="813000" y="3219650"/>
            <a:ext cx="176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Add Referral </a:t>
            </a:r>
          </a:p>
        </p:txBody>
      </p:sp>
      <p:sp>
        <p:nvSpPr>
          <p:cNvPr id="275" name="Google Shape;275;p35"/>
          <p:cNvSpPr txBox="1"/>
          <p:nvPr/>
        </p:nvSpPr>
        <p:spPr>
          <a:xfrm>
            <a:off x="89300" y="3870700"/>
            <a:ext cx="7353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this example, the family is being referred to the Family Shelter List as that is the only acceptable option. (Shelter referrals are </a:t>
            </a:r>
            <a:r>
              <a:rPr lang="en" sz="1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ONLY</a:t>
            </a: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done by Access Navigators.)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B982-9448-7F1E-1010-1A88455F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Follow-Up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6D35F-2A34-F14B-44A5-01C773B7A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388039"/>
            <a:ext cx="2647686" cy="895086"/>
          </a:xfrm>
        </p:spPr>
        <p:txBody>
          <a:bodyPr>
            <a:normAutofit/>
          </a:bodyPr>
          <a:lstStyle/>
          <a:p>
            <a:r>
              <a:rPr lang="en-US"/>
              <a:t>Click on Case Plans</a:t>
            </a:r>
          </a:p>
          <a:p>
            <a:pPr>
              <a:lnSpc>
                <a:spcPct val="114999"/>
              </a:lnSpc>
            </a:pPr>
            <a:r>
              <a:rPr lang="en-US"/>
              <a:t>Click on Add Goal</a:t>
            </a:r>
          </a:p>
          <a:p>
            <a:pPr>
              <a:lnSpc>
                <a:spcPct val="114999"/>
              </a:lnSpc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386804-B048-1214-2F0A-4F80D59533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42D10-A1E8-49FE-1025-2F53A558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6970" b="-707"/>
          <a:stretch>
            <a:fillRect/>
          </a:stretch>
        </p:blipFill>
        <p:spPr>
          <a:xfrm>
            <a:off x="483267" y="1011153"/>
            <a:ext cx="1566321" cy="1643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DDB98F-363C-7B87-D1FD-3B24E8160A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2" t="2344" r="43229" b="-1563"/>
          <a:stretch>
            <a:fillRect/>
          </a:stretch>
        </p:blipFill>
        <p:spPr>
          <a:xfrm>
            <a:off x="443664" y="2368214"/>
            <a:ext cx="1609229" cy="9485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AABAC0-6554-A4EB-FA98-566962402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80" y="526381"/>
            <a:ext cx="4128393" cy="40907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1D5AC8-59E6-89C8-DCF2-C008082EAD91}"/>
              </a:ext>
            </a:extLst>
          </p:cNvPr>
          <p:cNvSpPr txBox="1"/>
          <p:nvPr/>
        </p:nvSpPr>
        <p:spPr>
          <a:xfrm>
            <a:off x="2789822" y="714374"/>
            <a:ext cx="1992730" cy="4185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/>
              <a:t>Provider is same as your EDA Mode</a:t>
            </a:r>
          </a:p>
          <a:p>
            <a:pPr marL="285750" indent="-285750">
              <a:buChar char="•"/>
            </a:pPr>
            <a:r>
              <a:rPr lang="en-US"/>
              <a:t>Select the Classification and the type </a:t>
            </a:r>
          </a:p>
          <a:p>
            <a:pPr marL="285750" indent="-285750">
              <a:buChar char="•"/>
            </a:pPr>
            <a:r>
              <a:rPr lang="en-US"/>
              <a:t>Click on Overall Status and check whether the goal is 'Identified', 'Closed' or 'In Progress'</a:t>
            </a:r>
          </a:p>
          <a:p>
            <a:pPr marL="285750" indent="-285750">
              <a:buChar char="•"/>
            </a:pPr>
            <a:r>
              <a:rPr lang="en-US"/>
              <a:t>Enter the projected follow up date you estimate based on the type</a:t>
            </a:r>
          </a:p>
          <a:p>
            <a:pPr marL="285750" indent="-285750">
              <a:buChar char="•"/>
            </a:pPr>
            <a:r>
              <a:rPr lang="en-US"/>
              <a:t>Make sure the follow up User is selected</a:t>
            </a:r>
          </a:p>
          <a:p>
            <a:pPr marL="285750" indent="-285750">
              <a:buChar char="•"/>
            </a:pPr>
            <a:r>
              <a:rPr lang="en-US"/>
              <a:t>Click Save and Exit</a:t>
            </a:r>
          </a:p>
        </p:txBody>
      </p:sp>
    </p:spTree>
    <p:extLst>
      <p:ext uri="{BB962C8B-B14F-4D97-AF65-F5344CB8AC3E}">
        <p14:creationId xmlns:p14="http://schemas.microsoft.com/office/powerpoint/2010/main" val="3076501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E1301-BAF6-3C22-30BA-096807D2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Dashboard Setup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C3F77-663E-57AC-39D2-445049ADE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3079730"/>
            <a:ext cx="8520600" cy="1489145"/>
          </a:xfrm>
        </p:spPr>
        <p:txBody>
          <a:bodyPr/>
          <a:lstStyle/>
          <a:p>
            <a:r>
              <a:rPr lang="en-US"/>
              <a:t>Go to your login page</a:t>
            </a:r>
          </a:p>
          <a:p>
            <a:pPr>
              <a:lnSpc>
                <a:spcPct val="114999"/>
              </a:lnSpc>
            </a:pPr>
            <a:r>
              <a:rPr lang="en-US"/>
              <a:t>Click on Add Follow Up List</a:t>
            </a:r>
          </a:p>
          <a:p>
            <a:pPr>
              <a:lnSpc>
                <a:spcPct val="114999"/>
              </a:lnSpc>
            </a:pPr>
            <a:r>
              <a:rPr lang="en-US"/>
              <a:t>You will see the list of clients who you have to follow 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A909C8-114B-4989-A563-B980103FE0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33350-02F7-EDEF-FD58-4E9A230F0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1590"/>
            <a:ext cx="9144000" cy="196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44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Do’s and Don’ts of HMIS</a:t>
            </a:r>
            <a:endParaRPr/>
          </a:p>
        </p:txBody>
      </p:sp>
      <p:sp>
        <p:nvSpPr>
          <p:cNvPr id="282" name="Google Shape;282;p36"/>
          <p:cNvSpPr txBox="1">
            <a:spLocks noGrp="1"/>
          </p:cNvSpPr>
          <p:nvPr>
            <p:ph type="body" idx="1"/>
          </p:nvPr>
        </p:nvSpPr>
        <p:spPr>
          <a:xfrm>
            <a:off x="135500" y="1062850"/>
            <a:ext cx="24918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Do -Always “Save &amp; Continue” or “Save &amp; Exit” where appropriate. 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Do - Always add a Note to the Profile page and/or Case Manager Tab after client interaction.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Do - collect an email address and/or back up phone number.</a:t>
            </a: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Do - ask if you’re not sure. </a:t>
            </a:r>
            <a:endParaRPr sz="1600"/>
          </a:p>
        </p:txBody>
      </p:sp>
      <p:sp>
        <p:nvSpPr>
          <p:cNvPr id="283" name="Google Shape;283;p36"/>
          <p:cNvSpPr txBox="1"/>
          <p:nvPr/>
        </p:nvSpPr>
        <p:spPr>
          <a:xfrm>
            <a:off x="5084200" y="1062850"/>
            <a:ext cx="3721800" cy="2862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Don’t use “Data Not Collected”.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Don’t use “Client Refused”.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Don’t use “Client Doesn’t Know”.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Don’t use “Client prefers not to answer”.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Don’t skip the Veteran question. 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Don’t “Lock” the information.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Don’t leave MANDATORY fields blank.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b="1" u="sng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These are the things that cause major Data Quality Errors. </a:t>
            </a:r>
            <a:endParaRPr sz="1450" b="1" u="sng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2421975" y="1106675"/>
            <a:ext cx="28239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 - Use the resources that have been provided. 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206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50"/>
              <a:buFont typeface="Roboto"/>
              <a:buChar char="●"/>
            </a:pPr>
            <a:r>
              <a:rPr lang="en" sz="145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 - Close the Entry if that individual/family is not currently HUD Homeless or enrolled to your program.</a:t>
            </a:r>
            <a:endParaRPr sz="145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291" name="Google Shape;291;p3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this site for FREE trainings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https://pathwaysmisi.talentlms.com/plus/login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92" name="Google Shape;292;p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>
          <a:extLst>
            <a:ext uri="{FF2B5EF4-FFF2-40B4-BE49-F238E27FC236}">
              <a16:creationId xmlns:a16="http://schemas.microsoft.com/office/drawing/2014/main" id="{FC7F343E-E94C-8217-3452-77D5A30D9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>
            <a:extLst>
              <a:ext uri="{FF2B5EF4-FFF2-40B4-BE49-F238E27FC236}">
                <a16:creationId xmlns:a16="http://schemas.microsoft.com/office/drawing/2014/main" id="{AFAFC883-DBEA-29B6-FDBF-A935454CE3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EDA Mode</a:t>
            </a:r>
            <a:endParaRPr/>
          </a:p>
        </p:txBody>
      </p:sp>
      <p:sp>
        <p:nvSpPr>
          <p:cNvPr id="100" name="Google Shape;100;p15">
            <a:extLst>
              <a:ext uri="{FF2B5EF4-FFF2-40B4-BE49-F238E27FC236}">
                <a16:creationId xmlns:a16="http://schemas.microsoft.com/office/drawing/2014/main" id="{11F6BFBC-A5EE-ECC9-F6DE-D0A78D00D5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3950" y="1286565"/>
            <a:ext cx="3999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In the top-right corner you can see the Enter Data As(EDA)</a:t>
            </a:r>
            <a:endParaRPr/>
          </a:p>
        </p:txBody>
      </p:sp>
      <p:pic>
        <p:nvPicPr>
          <p:cNvPr id="101" name="Google Shape;101;p15">
            <a:extLst>
              <a:ext uri="{FF2B5EF4-FFF2-40B4-BE49-F238E27FC236}">
                <a16:creationId xmlns:a16="http://schemas.microsoft.com/office/drawing/2014/main" id="{D784F16F-8C72-DEBD-7113-5A36DBD646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3813" y="1069900"/>
            <a:ext cx="340042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>
            <a:extLst>
              <a:ext uri="{FF2B5EF4-FFF2-40B4-BE49-F238E27FC236}">
                <a16:creationId xmlns:a16="http://schemas.microsoft.com/office/drawing/2014/main" id="{7CEC8A13-5A7A-43D9-9B70-11A6F0EA42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800" y="2353825"/>
            <a:ext cx="3492474" cy="24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>
            <a:extLst>
              <a:ext uri="{FF2B5EF4-FFF2-40B4-BE49-F238E27FC236}">
                <a16:creationId xmlns:a16="http://schemas.microsoft.com/office/drawing/2014/main" id="{7822AA92-EC5B-87D3-BCD5-0D13CE18DF7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53950" y="2353825"/>
            <a:ext cx="3999900" cy="16742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Always make sure while clicking the EDA Mode you select what provider you are going to enter the data as.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Your EDA will be the program you are currently enrolling that person into.</a:t>
            </a:r>
            <a:endParaRPr/>
          </a:p>
        </p:txBody>
      </p:sp>
      <p:sp>
        <p:nvSpPr>
          <p:cNvPr id="104" name="Google Shape;104;p15">
            <a:extLst>
              <a:ext uri="{FF2B5EF4-FFF2-40B4-BE49-F238E27FC236}">
                <a16:creationId xmlns:a16="http://schemas.microsoft.com/office/drawing/2014/main" id="{AD68EA12-2E45-EEC9-44BF-CFFDB38412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Arrow: Up-Down 1">
            <a:extLst>
              <a:ext uri="{FF2B5EF4-FFF2-40B4-BE49-F238E27FC236}">
                <a16:creationId xmlns:a16="http://schemas.microsoft.com/office/drawing/2014/main" id="{32A2B101-BDD5-98B1-B833-CD35F98071EA}"/>
              </a:ext>
            </a:extLst>
          </p:cNvPr>
          <p:cNvSpPr/>
          <p:nvPr/>
        </p:nvSpPr>
        <p:spPr>
          <a:xfrm rot="18108614">
            <a:off x="4039031" y="3312989"/>
            <a:ext cx="484632" cy="1499810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8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Searching a Client </a:t>
            </a:r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3039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Always use the first 2-3 letters of a person’s first &amp; last name to search.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If there are multiples of that combination, try using the last 4 digits of their Social Security Number (SSN).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Searching for the person first prevents the creation of duplicate individuals/families</a:t>
            </a:r>
            <a:endParaRPr sz="1600"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1275" y="894825"/>
            <a:ext cx="5069375" cy="3674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Creation of New Profile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If the person is not in HMIS: 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Select “Add New Client With This Information”.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Always Select “</a:t>
            </a:r>
            <a:r>
              <a:rPr lang="en" b="1"/>
              <a:t>Add Client and Add New Household</a:t>
            </a:r>
            <a:r>
              <a:rPr lang="en"/>
              <a:t>”</a:t>
            </a:r>
            <a:endParaRPr/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/>
              <a:t>Regardless if the client is Single or Not</a:t>
            </a: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 rotWithShape="1">
          <a:blip r:embed="rId3">
            <a:alphaModFix/>
          </a:blip>
          <a:srcRect l="34467" t="11579" r="34058" b="39909"/>
          <a:stretch/>
        </p:blipFill>
        <p:spPr>
          <a:xfrm>
            <a:off x="4799175" y="1188700"/>
            <a:ext cx="3998625" cy="32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body" idx="1"/>
          </p:nvPr>
        </p:nvSpPr>
        <p:spPr>
          <a:xfrm>
            <a:off x="503450" y="317400"/>
            <a:ext cx="2918700" cy="9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Select the Household Type. This should match best with the Household dynamic. </a:t>
            </a:r>
            <a:r>
              <a:rPr lang="en" sz="1200" b="1"/>
              <a:t>DO NOT</a:t>
            </a:r>
            <a:r>
              <a:rPr lang="en" sz="1200"/>
              <a:t> use “Other” unless it actually applies. </a:t>
            </a:r>
            <a:endParaRPr sz="1200"/>
          </a:p>
        </p:txBody>
      </p:sp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50" y="1444925"/>
            <a:ext cx="3144700" cy="282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2050" y="1553875"/>
            <a:ext cx="3525501" cy="282637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5302150" y="266850"/>
            <a:ext cx="3185400" cy="1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Search for the next Household Member using the first 2-3 letters of their first and last name. 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If that person is not already in HMIS, click “Add New Client With This Information”.</a:t>
            </a:r>
            <a:endParaRPr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311700" y="237450"/>
            <a:ext cx="2315700" cy="43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Make sure the Head Of Household is identified.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Relationship to Head of Household </a:t>
            </a:r>
            <a:r>
              <a:rPr lang="en" sz="1600" b="1"/>
              <a:t>MUST</a:t>
            </a:r>
            <a:r>
              <a:rPr lang="en" sz="1600"/>
              <a:t> identified for each member of the household. </a:t>
            </a:r>
            <a:endParaRPr sz="1600"/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3">
            <a:alphaModFix/>
          </a:blip>
          <a:srcRect l="7046" t="9981" r="11401" b="49675"/>
          <a:stretch/>
        </p:blipFill>
        <p:spPr>
          <a:xfrm>
            <a:off x="2532725" y="457663"/>
            <a:ext cx="6224401" cy="303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2586600" cy="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Household Tab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2076300" cy="17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Complete the Client Record &amp; all required information for each household member. (It’s all required.)</a:t>
            </a: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6975" y="892700"/>
            <a:ext cx="6109498" cy="381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E14D27-14C3-855F-E2C3-B7DF4108FE68}"/>
                  </a:ext>
                </a:extLst>
              </p14:cNvPr>
              <p14:cNvContentPartPr/>
              <p14:nvPr/>
            </p14:nvContentPartPr>
            <p14:xfrm>
              <a:off x="3729925" y="3939101"/>
              <a:ext cx="794520" cy="248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E14D27-14C3-855F-E2C3-B7DF4108FE6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5925" y="3831101"/>
                <a:ext cx="902160" cy="4644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Arrow: Right 2">
            <a:extLst>
              <a:ext uri="{FF2B5EF4-FFF2-40B4-BE49-F238E27FC236}">
                <a16:creationId xmlns:a16="http://schemas.microsoft.com/office/drawing/2014/main" id="{103DCE63-6002-C1B7-FFB1-A2631FD6DFE0}"/>
              </a:ext>
            </a:extLst>
          </p:cNvPr>
          <p:cNvSpPr/>
          <p:nvPr/>
        </p:nvSpPr>
        <p:spPr>
          <a:xfrm>
            <a:off x="2318859" y="394554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43675-9CB6-531A-578E-990AEE99BA53}"/>
              </a:ext>
            </a:extLst>
          </p:cNvPr>
          <p:cNvSpPr txBox="1"/>
          <p:nvPr/>
        </p:nvSpPr>
        <p:spPr>
          <a:xfrm>
            <a:off x="485497" y="3801871"/>
            <a:ext cx="18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These questions cannot be skipped.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34</Slides>
  <Notes>32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Geometric</vt:lpstr>
      <vt:lpstr>HMIS Training</vt:lpstr>
      <vt:lpstr>Agenda</vt:lpstr>
      <vt:lpstr>Wellsky</vt:lpstr>
      <vt:lpstr>EDA Mode</vt:lpstr>
      <vt:lpstr>Searching a Client </vt:lpstr>
      <vt:lpstr>Creation of New Profile</vt:lpstr>
      <vt:lpstr>PowerPoint Presentation</vt:lpstr>
      <vt:lpstr>PowerPoint Presentation</vt:lpstr>
      <vt:lpstr>Household Tab</vt:lpstr>
      <vt:lpstr>All Required Information</vt:lpstr>
      <vt:lpstr>All Required Information Continued</vt:lpstr>
      <vt:lpstr>ROI - Release of Information</vt:lpstr>
      <vt:lpstr>Entry or Project Start Date</vt:lpstr>
      <vt:lpstr>Entry continued…</vt:lpstr>
      <vt:lpstr>Entry continued…</vt:lpstr>
      <vt:lpstr>HUD Verification</vt:lpstr>
      <vt:lpstr>Still in the Entry…</vt:lpstr>
      <vt:lpstr>Still in the Entry…</vt:lpstr>
      <vt:lpstr>Managed Care Organizations (MCOs) in NJ </vt:lpstr>
      <vt:lpstr>Current Living Situation = Where are staying right now?</vt:lpstr>
      <vt:lpstr>Other Coordinated Entry Fields</vt:lpstr>
      <vt:lpstr>Exits</vt:lpstr>
      <vt:lpstr>Exits continued…</vt:lpstr>
      <vt:lpstr>Case Manager Tab</vt:lpstr>
      <vt:lpstr>Case Plans Tab</vt:lpstr>
      <vt:lpstr>Case Plans Continued</vt:lpstr>
      <vt:lpstr>Case Plans Continued</vt:lpstr>
      <vt:lpstr>Service Transactions Tab</vt:lpstr>
      <vt:lpstr>Service Transactions continued…</vt:lpstr>
      <vt:lpstr>Service Transactions continued …</vt:lpstr>
      <vt:lpstr>Follow-Up Setup</vt:lpstr>
      <vt:lpstr>Dashboard Setup</vt:lpstr>
      <vt:lpstr>Do’s and Don’ts of HMIS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2025-11-20T20:58:15Z</dcterms:modified>
</cp:coreProperties>
</file>