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10.jpg" ContentType="image/jpg"/>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4"/>
    <p:sldMasterId id="2147483727" r:id="rId5"/>
  </p:sldMasterIdLst>
  <p:notesMasterIdLst>
    <p:notesMasterId r:id="rId54"/>
  </p:notesMasterIdLst>
  <p:handoutMasterIdLst>
    <p:handoutMasterId r:id="rId55"/>
  </p:handoutMasterIdLst>
  <p:sldIdLst>
    <p:sldId id="256" r:id="rId6"/>
    <p:sldId id="257" r:id="rId7"/>
    <p:sldId id="271" r:id="rId8"/>
    <p:sldId id="304" r:id="rId9"/>
    <p:sldId id="275" r:id="rId10"/>
    <p:sldId id="277" r:id="rId11"/>
    <p:sldId id="278" r:id="rId12"/>
    <p:sldId id="325" r:id="rId13"/>
    <p:sldId id="326" r:id="rId14"/>
    <p:sldId id="332" r:id="rId15"/>
    <p:sldId id="333" r:id="rId16"/>
    <p:sldId id="289" r:id="rId17"/>
    <p:sldId id="287" r:id="rId18"/>
    <p:sldId id="335" r:id="rId19"/>
    <p:sldId id="356" r:id="rId20"/>
    <p:sldId id="358" r:id="rId21"/>
    <p:sldId id="351" r:id="rId22"/>
    <p:sldId id="334" r:id="rId23"/>
    <p:sldId id="268" r:id="rId24"/>
    <p:sldId id="345" r:id="rId25"/>
    <p:sldId id="320" r:id="rId26"/>
    <p:sldId id="309" r:id="rId27"/>
    <p:sldId id="285" r:id="rId28"/>
    <p:sldId id="346" r:id="rId29"/>
    <p:sldId id="347" r:id="rId30"/>
    <p:sldId id="319" r:id="rId31"/>
    <p:sldId id="258" r:id="rId32"/>
    <p:sldId id="259" r:id="rId33"/>
    <p:sldId id="337" r:id="rId34"/>
    <p:sldId id="307" r:id="rId35"/>
    <p:sldId id="292" r:id="rId36"/>
    <p:sldId id="305" r:id="rId37"/>
    <p:sldId id="355" r:id="rId38"/>
    <p:sldId id="293" r:id="rId39"/>
    <p:sldId id="273" r:id="rId40"/>
    <p:sldId id="354" r:id="rId41"/>
    <p:sldId id="349" r:id="rId42"/>
    <p:sldId id="348" r:id="rId43"/>
    <p:sldId id="350" r:id="rId44"/>
    <p:sldId id="266" r:id="rId45"/>
    <p:sldId id="265" r:id="rId46"/>
    <p:sldId id="336" r:id="rId47"/>
    <p:sldId id="262" r:id="rId48"/>
    <p:sldId id="269" r:id="rId49"/>
    <p:sldId id="339" r:id="rId50"/>
    <p:sldId id="357" r:id="rId51"/>
    <p:sldId id="338" r:id="rId52"/>
    <p:sldId id="267" r:id="rId5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A54F8-8441-4F67-BC56-1E2DBD52E338}" v="8" dt="2025-11-12T14:55:32.245"/>
  </p1510:revLst>
</p1510:revInfo>
</file>

<file path=ppt/tableStyles.xml><?xml version="1.0" encoding="utf-8"?>
<a:tblStyleLst xmlns:a="http://schemas.openxmlformats.org/drawingml/2006/main" def="{5C22544A-7EE6-4342-B048-85BDC9FD1C3A}">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5226" autoAdjust="0"/>
  </p:normalViewPr>
  <p:slideViewPr>
    <p:cSldViewPr snapToGrid="0">
      <p:cViewPr varScale="1">
        <p:scale>
          <a:sx n="104" d="100"/>
          <a:sy n="104" d="100"/>
        </p:scale>
        <p:origin x="144" y="22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65" d="100"/>
          <a:sy n="65" d="100"/>
        </p:scale>
        <p:origin x="3154"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handoutMaster" Target="handoutMasters/handout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a Colagiacomi" userId="71ba9731-d5d2-4063-8961-a6a76992b475" providerId="ADAL" clId="{2B40E024-9C4D-4944-8C17-195885CD49C7}"/>
    <pc:docChg chg="undo custSel addSld delSld modSld sldOrd modNotesMaster modHandout">
      <pc:chgData name="Jenna Colagiacomi" userId="71ba9731-d5d2-4063-8961-a6a76992b475" providerId="ADAL" clId="{2B40E024-9C4D-4944-8C17-195885CD49C7}" dt="2025-11-12T14:56:57.502" v="1141" actId="21"/>
      <pc:docMkLst>
        <pc:docMk/>
      </pc:docMkLst>
      <pc:sldChg chg="delSp modSp mod">
        <pc:chgData name="Jenna Colagiacomi" userId="71ba9731-d5d2-4063-8961-a6a76992b475" providerId="ADAL" clId="{2B40E024-9C4D-4944-8C17-195885CD49C7}" dt="2025-11-12T14:40:20.975" v="958" actId="20577"/>
        <pc:sldMkLst>
          <pc:docMk/>
          <pc:sldMk cId="2227151260" sldId="257"/>
        </pc:sldMkLst>
        <pc:spChg chg="mod">
          <ac:chgData name="Jenna Colagiacomi" userId="71ba9731-d5d2-4063-8961-a6a76992b475" providerId="ADAL" clId="{2B40E024-9C4D-4944-8C17-195885CD49C7}" dt="2025-11-12T14:40:20.975" v="958" actId="20577"/>
          <ac:spMkLst>
            <pc:docMk/>
            <pc:sldMk cId="2227151260" sldId="257"/>
            <ac:spMk id="13" creationId="{6EA2EEAC-45AF-4B25-A661-594C6F81AED2}"/>
          </ac:spMkLst>
        </pc:spChg>
        <pc:spChg chg="del mod">
          <ac:chgData name="Jenna Colagiacomi" userId="71ba9731-d5d2-4063-8961-a6a76992b475" providerId="ADAL" clId="{2B40E024-9C4D-4944-8C17-195885CD49C7}" dt="2025-11-12T14:40:12.290" v="940" actId="21"/>
          <ac:spMkLst>
            <pc:docMk/>
            <pc:sldMk cId="2227151260" sldId="257"/>
            <ac:spMk id="31" creationId="{176B0C9E-6AB2-4411-A48B-AC60553EC6F9}"/>
          </ac:spMkLst>
        </pc:spChg>
        <pc:spChg chg="del">
          <ac:chgData name="Jenna Colagiacomi" userId="71ba9731-d5d2-4063-8961-a6a76992b475" providerId="ADAL" clId="{2B40E024-9C4D-4944-8C17-195885CD49C7}" dt="2025-11-12T14:39:59.174" v="938" actId="21"/>
          <ac:spMkLst>
            <pc:docMk/>
            <pc:sldMk cId="2227151260" sldId="257"/>
            <ac:spMk id="33" creationId="{CA7AD1D2-7F7A-4686-920A-D4C718751964}"/>
          </ac:spMkLst>
        </pc:spChg>
      </pc:sldChg>
      <pc:sldChg chg="delSp modSp mod">
        <pc:chgData name="Jenna Colagiacomi" userId="71ba9731-d5d2-4063-8961-a6a76992b475" providerId="ADAL" clId="{2B40E024-9C4D-4944-8C17-195885CD49C7}" dt="2025-11-12T14:56:21.606" v="1136" actId="21"/>
        <pc:sldMkLst>
          <pc:docMk/>
          <pc:sldMk cId="1755857205" sldId="258"/>
        </pc:sldMkLst>
        <pc:spChg chg="del">
          <ac:chgData name="Jenna Colagiacomi" userId="71ba9731-d5d2-4063-8961-a6a76992b475" providerId="ADAL" clId="{2B40E024-9C4D-4944-8C17-195885CD49C7}" dt="2025-11-12T14:56:19.078" v="1135" actId="21"/>
          <ac:spMkLst>
            <pc:docMk/>
            <pc:sldMk cId="1755857205" sldId="258"/>
            <ac:spMk id="7" creationId="{F7CA00DF-9757-4075-AC5C-3247AD04DE72}"/>
          </ac:spMkLst>
        </pc:spChg>
        <pc:spChg chg="del">
          <ac:chgData name="Jenna Colagiacomi" userId="71ba9731-d5d2-4063-8961-a6a76992b475" providerId="ADAL" clId="{2B40E024-9C4D-4944-8C17-195885CD49C7}" dt="2025-11-12T14:56:21.606" v="1136" actId="21"/>
          <ac:spMkLst>
            <pc:docMk/>
            <pc:sldMk cId="1755857205" sldId="258"/>
            <ac:spMk id="8" creationId="{CFFF545E-D338-42DA-BE98-EA76D3A29B0D}"/>
          </ac:spMkLst>
        </pc:spChg>
        <pc:spChg chg="mod">
          <ac:chgData name="Jenna Colagiacomi" userId="71ba9731-d5d2-4063-8961-a6a76992b475" providerId="ADAL" clId="{2B40E024-9C4D-4944-8C17-195885CD49C7}" dt="2025-11-12T14:50:32.217" v="1112" actId="20577"/>
          <ac:spMkLst>
            <pc:docMk/>
            <pc:sldMk cId="1755857205" sldId="258"/>
            <ac:spMk id="9" creationId="{FE95A6B2-5B5B-4D30-8E2E-0DA6CA78D816}"/>
          </ac:spMkLst>
        </pc:spChg>
      </pc:sldChg>
      <pc:sldChg chg="delSp modSp mod">
        <pc:chgData name="Jenna Colagiacomi" userId="71ba9731-d5d2-4063-8961-a6a76992b475" providerId="ADAL" clId="{2B40E024-9C4D-4944-8C17-195885CD49C7}" dt="2025-11-12T14:56:38.522" v="1139" actId="21"/>
        <pc:sldMkLst>
          <pc:docMk/>
          <pc:sldMk cId="4271297017" sldId="259"/>
        </pc:sldMkLst>
        <pc:spChg chg="del">
          <ac:chgData name="Jenna Colagiacomi" userId="71ba9731-d5d2-4063-8961-a6a76992b475" providerId="ADAL" clId="{2B40E024-9C4D-4944-8C17-195885CD49C7}" dt="2025-11-12T14:56:38.522" v="1139" actId="21"/>
          <ac:spMkLst>
            <pc:docMk/>
            <pc:sldMk cId="4271297017" sldId="259"/>
            <ac:spMk id="17" creationId="{FC407FFA-31A5-43E6-B29C-D01B7D1233E7}"/>
          </ac:spMkLst>
        </pc:spChg>
        <pc:spChg chg="del">
          <ac:chgData name="Jenna Colagiacomi" userId="71ba9731-d5d2-4063-8961-a6a76992b475" providerId="ADAL" clId="{2B40E024-9C4D-4944-8C17-195885CD49C7}" dt="2025-11-12T14:50:44.146" v="1113" actId="478"/>
          <ac:spMkLst>
            <pc:docMk/>
            <pc:sldMk cId="4271297017" sldId="259"/>
            <ac:spMk id="18" creationId="{B06CFDBA-8935-4FC2-B439-E90EFC101404}"/>
          </ac:spMkLst>
        </pc:spChg>
        <pc:spChg chg="del mod">
          <ac:chgData name="Jenna Colagiacomi" userId="71ba9731-d5d2-4063-8961-a6a76992b475" providerId="ADAL" clId="{2B40E024-9C4D-4944-8C17-195885CD49C7}" dt="2025-11-12T14:56:33.411" v="1138" actId="21"/>
          <ac:spMkLst>
            <pc:docMk/>
            <pc:sldMk cId="4271297017" sldId="259"/>
            <ac:spMk id="19" creationId="{A2ECA2BA-98A9-44F9-9896-D3FC04AC971D}"/>
          </ac:spMkLst>
        </pc:spChg>
      </pc:sldChg>
      <pc:sldChg chg="del">
        <pc:chgData name="Jenna Colagiacomi" userId="71ba9731-d5d2-4063-8961-a6a76992b475" providerId="ADAL" clId="{2B40E024-9C4D-4944-8C17-195885CD49C7}" dt="2025-11-12T14:15:52.906" v="10" actId="2696"/>
        <pc:sldMkLst>
          <pc:docMk/>
          <pc:sldMk cId="3275042963" sldId="260"/>
        </pc:sldMkLst>
      </pc:sldChg>
      <pc:sldChg chg="del">
        <pc:chgData name="Jenna Colagiacomi" userId="71ba9731-d5d2-4063-8961-a6a76992b475" providerId="ADAL" clId="{2B40E024-9C4D-4944-8C17-195885CD49C7}" dt="2025-11-12T14:15:55.135" v="11" actId="2696"/>
        <pc:sldMkLst>
          <pc:docMk/>
          <pc:sldMk cId="1390657282" sldId="261"/>
        </pc:sldMkLst>
      </pc:sldChg>
      <pc:sldChg chg="delSp modSp mod">
        <pc:chgData name="Jenna Colagiacomi" userId="71ba9731-d5d2-4063-8961-a6a76992b475" providerId="ADAL" clId="{2B40E024-9C4D-4944-8C17-195885CD49C7}" dt="2025-11-12T14:53:13.338" v="1121" actId="478"/>
        <pc:sldMkLst>
          <pc:docMk/>
          <pc:sldMk cId="3139872953" sldId="262"/>
        </pc:sldMkLst>
        <pc:spChg chg="del">
          <ac:chgData name="Jenna Colagiacomi" userId="71ba9731-d5d2-4063-8961-a6a76992b475" providerId="ADAL" clId="{2B40E024-9C4D-4944-8C17-195885CD49C7}" dt="2025-11-12T14:53:01.118" v="1118" actId="478"/>
          <ac:spMkLst>
            <pc:docMk/>
            <pc:sldMk cId="3139872953" sldId="262"/>
            <ac:spMk id="8" creationId="{79D2F33D-21E5-4609-9A9C-BF086D4535BD}"/>
          </ac:spMkLst>
        </pc:spChg>
        <pc:spChg chg="del mod">
          <ac:chgData name="Jenna Colagiacomi" userId="71ba9731-d5d2-4063-8961-a6a76992b475" providerId="ADAL" clId="{2B40E024-9C4D-4944-8C17-195885CD49C7}" dt="2025-11-12T14:53:13.338" v="1121" actId="478"/>
          <ac:spMkLst>
            <pc:docMk/>
            <pc:sldMk cId="3139872953" sldId="262"/>
            <ac:spMk id="9" creationId="{9BE66598-95FA-4BBD-8D8C-E49FE7839E85}"/>
          </ac:spMkLst>
        </pc:spChg>
        <pc:picChg chg="mod">
          <ac:chgData name="Jenna Colagiacomi" userId="71ba9731-d5d2-4063-8961-a6a76992b475" providerId="ADAL" clId="{2B40E024-9C4D-4944-8C17-195885CD49C7}" dt="2025-11-12T14:53:06.770" v="1120" actId="1076"/>
          <ac:picMkLst>
            <pc:docMk/>
            <pc:sldMk cId="3139872953" sldId="262"/>
            <ac:picMk id="7" creationId="{AF7888E5-0E1D-4EDC-8EBA-551263781AD6}"/>
          </ac:picMkLst>
        </pc:picChg>
      </pc:sldChg>
      <pc:sldChg chg="del">
        <pc:chgData name="Jenna Colagiacomi" userId="71ba9731-d5d2-4063-8961-a6a76992b475" providerId="ADAL" clId="{2B40E024-9C4D-4944-8C17-195885CD49C7}" dt="2025-11-12T14:16:01.523" v="13" actId="2696"/>
        <pc:sldMkLst>
          <pc:docMk/>
          <pc:sldMk cId="811071062" sldId="263"/>
        </pc:sldMkLst>
      </pc:sldChg>
      <pc:sldChg chg="del">
        <pc:chgData name="Jenna Colagiacomi" userId="71ba9731-d5d2-4063-8961-a6a76992b475" providerId="ADAL" clId="{2B40E024-9C4D-4944-8C17-195885CD49C7}" dt="2025-11-12T14:16:04.189" v="14" actId="2696"/>
        <pc:sldMkLst>
          <pc:docMk/>
          <pc:sldMk cId="763540545" sldId="264"/>
        </pc:sldMkLst>
      </pc:sldChg>
      <pc:sldChg chg="delSp mod">
        <pc:chgData name="Jenna Colagiacomi" userId="71ba9731-d5d2-4063-8961-a6a76992b475" providerId="ADAL" clId="{2B40E024-9C4D-4944-8C17-195885CD49C7}" dt="2025-11-12T14:52:50.299" v="1115" actId="478"/>
        <pc:sldMkLst>
          <pc:docMk/>
          <pc:sldMk cId="2604604636" sldId="265"/>
        </pc:sldMkLst>
        <pc:spChg chg="del">
          <ac:chgData name="Jenna Colagiacomi" userId="71ba9731-d5d2-4063-8961-a6a76992b475" providerId="ADAL" clId="{2B40E024-9C4D-4944-8C17-195885CD49C7}" dt="2025-11-12T14:52:45.494" v="1114" actId="478"/>
          <ac:spMkLst>
            <pc:docMk/>
            <pc:sldMk cId="2604604636" sldId="265"/>
            <ac:spMk id="3" creationId="{9C152438-9CB4-4EAC-9555-83D3C0F3C194}"/>
          </ac:spMkLst>
        </pc:spChg>
        <pc:spChg chg="del">
          <ac:chgData name="Jenna Colagiacomi" userId="71ba9731-d5d2-4063-8961-a6a76992b475" providerId="ADAL" clId="{2B40E024-9C4D-4944-8C17-195885CD49C7}" dt="2025-11-12T14:52:50.299" v="1115" actId="478"/>
          <ac:spMkLst>
            <pc:docMk/>
            <pc:sldMk cId="2604604636" sldId="265"/>
            <ac:spMk id="4" creationId="{B897A5EC-10D1-4D10-8AC5-7693DA6DAEC7}"/>
          </ac:spMkLst>
        </pc:spChg>
      </pc:sldChg>
      <pc:sldChg chg="delSp modSp mod">
        <pc:chgData name="Jenna Colagiacomi" userId="71ba9731-d5d2-4063-8961-a6a76992b475" providerId="ADAL" clId="{2B40E024-9C4D-4944-8C17-195885CD49C7}" dt="2025-11-12T14:49:17.406" v="1097" actId="478"/>
        <pc:sldMkLst>
          <pc:docMk/>
          <pc:sldMk cId="59131924" sldId="267"/>
        </pc:sldMkLst>
        <pc:spChg chg="del">
          <ac:chgData name="Jenna Colagiacomi" userId="71ba9731-d5d2-4063-8961-a6a76992b475" providerId="ADAL" clId="{2B40E024-9C4D-4944-8C17-195885CD49C7}" dt="2025-11-12T14:49:12.564" v="1094" actId="478"/>
          <ac:spMkLst>
            <pc:docMk/>
            <pc:sldMk cId="59131924" sldId="267"/>
            <ac:spMk id="3" creationId="{104FD4F6-D104-4BE2-9195-D77A932D6394}"/>
          </ac:spMkLst>
        </pc:spChg>
        <pc:spChg chg="del mod">
          <ac:chgData name="Jenna Colagiacomi" userId="71ba9731-d5d2-4063-8961-a6a76992b475" providerId="ADAL" clId="{2B40E024-9C4D-4944-8C17-195885CD49C7}" dt="2025-11-12T14:49:17.406" v="1097" actId="478"/>
          <ac:spMkLst>
            <pc:docMk/>
            <pc:sldMk cId="59131924" sldId="267"/>
            <ac:spMk id="4" creationId="{9285D332-068C-478D-97EA-0D511BD22032}"/>
          </ac:spMkLst>
        </pc:spChg>
      </pc:sldChg>
      <pc:sldChg chg="delSp modSp mod">
        <pc:chgData name="Jenna Colagiacomi" userId="71ba9731-d5d2-4063-8961-a6a76992b475" providerId="ADAL" clId="{2B40E024-9C4D-4944-8C17-195885CD49C7}" dt="2025-11-12T14:50:12.970" v="1110" actId="478"/>
        <pc:sldMkLst>
          <pc:docMk/>
          <pc:sldMk cId="2904496487" sldId="268"/>
        </pc:sldMkLst>
        <pc:spChg chg="del">
          <ac:chgData name="Jenna Colagiacomi" userId="71ba9731-d5d2-4063-8961-a6a76992b475" providerId="ADAL" clId="{2B40E024-9C4D-4944-8C17-195885CD49C7}" dt="2025-11-12T14:50:09.830" v="1108" actId="478"/>
          <ac:spMkLst>
            <pc:docMk/>
            <pc:sldMk cId="2904496487" sldId="268"/>
            <ac:spMk id="8" creationId="{4AF8D547-4C3A-4E98-9CF7-F54A7F8B36C0}"/>
          </ac:spMkLst>
        </pc:spChg>
        <pc:spChg chg="del mod">
          <ac:chgData name="Jenna Colagiacomi" userId="71ba9731-d5d2-4063-8961-a6a76992b475" providerId="ADAL" clId="{2B40E024-9C4D-4944-8C17-195885CD49C7}" dt="2025-11-12T14:50:12.970" v="1110" actId="478"/>
          <ac:spMkLst>
            <pc:docMk/>
            <pc:sldMk cId="2904496487" sldId="268"/>
            <ac:spMk id="9" creationId="{A686C77B-FC99-4040-9F8A-547A1F42B8A3}"/>
          </ac:spMkLst>
        </pc:spChg>
      </pc:sldChg>
      <pc:sldChg chg="addSp delSp modSp mod">
        <pc:chgData name="Jenna Colagiacomi" userId="71ba9731-d5d2-4063-8961-a6a76992b475" providerId="ADAL" clId="{2B40E024-9C4D-4944-8C17-195885CD49C7}" dt="2025-11-12T14:55:51.575" v="1134" actId="1076"/>
        <pc:sldMkLst>
          <pc:docMk/>
          <pc:sldMk cId="1775461917" sldId="269"/>
        </pc:sldMkLst>
        <pc:spChg chg="add del">
          <ac:chgData name="Jenna Colagiacomi" userId="71ba9731-d5d2-4063-8961-a6a76992b475" providerId="ADAL" clId="{2B40E024-9C4D-4944-8C17-195885CD49C7}" dt="2025-11-12T14:54:53.640" v="1123"/>
          <ac:spMkLst>
            <pc:docMk/>
            <pc:sldMk cId="1775461917" sldId="269"/>
            <ac:spMk id="2" creationId="{1E040F6B-946E-9735-BB28-2346D9D62E75}"/>
          </ac:spMkLst>
        </pc:spChg>
        <pc:picChg chg="add mod">
          <ac:chgData name="Jenna Colagiacomi" userId="71ba9731-d5d2-4063-8961-a6a76992b475" providerId="ADAL" clId="{2B40E024-9C4D-4944-8C17-195885CD49C7}" dt="2025-11-12T14:54:53.640" v="1123"/>
          <ac:picMkLst>
            <pc:docMk/>
            <pc:sldMk cId="1775461917" sldId="269"/>
            <ac:picMk id="5" creationId="{D3489B9E-8C53-2CB4-298F-CB4707C27C40}"/>
          </ac:picMkLst>
        </pc:picChg>
        <pc:picChg chg="add del mod">
          <ac:chgData name="Jenna Colagiacomi" userId="71ba9731-d5d2-4063-8961-a6a76992b475" providerId="ADAL" clId="{2B40E024-9C4D-4944-8C17-195885CD49C7}" dt="2025-11-12T14:55:34.635" v="1129" actId="478"/>
          <ac:picMkLst>
            <pc:docMk/>
            <pc:sldMk cId="1775461917" sldId="269"/>
            <ac:picMk id="6" creationId="{B64A6869-B3C1-8DC9-5A14-D16098DE4235}"/>
          </ac:picMkLst>
        </pc:picChg>
        <pc:picChg chg="add mod">
          <ac:chgData name="Jenna Colagiacomi" userId="71ba9731-d5d2-4063-8961-a6a76992b475" providerId="ADAL" clId="{2B40E024-9C4D-4944-8C17-195885CD49C7}" dt="2025-11-12T14:55:51.575" v="1134" actId="1076"/>
          <ac:picMkLst>
            <pc:docMk/>
            <pc:sldMk cId="1775461917" sldId="269"/>
            <ac:picMk id="7" creationId="{447954F0-023D-6505-A125-4BC3724CEBE5}"/>
          </ac:picMkLst>
        </pc:picChg>
      </pc:sldChg>
      <pc:sldChg chg="del">
        <pc:chgData name="Jenna Colagiacomi" userId="71ba9731-d5d2-4063-8961-a6a76992b475" providerId="ADAL" clId="{2B40E024-9C4D-4944-8C17-195885CD49C7}" dt="2025-11-12T14:15:48.677" v="9" actId="2696"/>
        <pc:sldMkLst>
          <pc:docMk/>
          <pc:sldMk cId="2644607061" sldId="270"/>
        </pc:sldMkLst>
      </pc:sldChg>
      <pc:sldChg chg="delSp modSp mod">
        <pc:chgData name="Jenna Colagiacomi" userId="71ba9731-d5d2-4063-8961-a6a76992b475" providerId="ADAL" clId="{2B40E024-9C4D-4944-8C17-195885CD49C7}" dt="2025-11-12T14:49:47.089" v="1103" actId="478"/>
        <pc:sldMkLst>
          <pc:docMk/>
          <pc:sldMk cId="4259696228" sldId="271"/>
        </pc:sldMkLst>
        <pc:spChg chg="del mod">
          <ac:chgData name="Jenna Colagiacomi" userId="71ba9731-d5d2-4063-8961-a6a76992b475" providerId="ADAL" clId="{2B40E024-9C4D-4944-8C17-195885CD49C7}" dt="2025-11-12T14:49:45.624" v="1102" actId="478"/>
          <ac:spMkLst>
            <pc:docMk/>
            <pc:sldMk cId="4259696228" sldId="271"/>
            <ac:spMk id="5" creationId="{C5863E23-01B5-E121-5C5A-BB82C18EE146}"/>
          </ac:spMkLst>
        </pc:spChg>
        <pc:spChg chg="del">
          <ac:chgData name="Jenna Colagiacomi" userId="71ba9731-d5d2-4063-8961-a6a76992b475" providerId="ADAL" clId="{2B40E024-9C4D-4944-8C17-195885CD49C7}" dt="2025-11-12T14:49:47.089" v="1103" actId="478"/>
          <ac:spMkLst>
            <pc:docMk/>
            <pc:sldMk cId="4259696228" sldId="271"/>
            <ac:spMk id="6" creationId="{04B88A4F-2948-7B37-8ED7-DDB5A904773A}"/>
          </ac:spMkLst>
        </pc:spChg>
      </pc:sldChg>
      <pc:sldChg chg="delSp mod">
        <pc:chgData name="Jenna Colagiacomi" userId="71ba9731-d5d2-4063-8961-a6a76992b475" providerId="ADAL" clId="{2B40E024-9C4D-4944-8C17-195885CD49C7}" dt="2025-11-12T14:56:57.502" v="1141" actId="21"/>
        <pc:sldMkLst>
          <pc:docMk/>
          <pc:sldMk cId="74852371" sldId="273"/>
        </pc:sldMkLst>
        <pc:spChg chg="del">
          <ac:chgData name="Jenna Colagiacomi" userId="71ba9731-d5d2-4063-8961-a6a76992b475" providerId="ADAL" clId="{2B40E024-9C4D-4944-8C17-195885CD49C7}" dt="2025-11-12T14:56:53.867" v="1140" actId="21"/>
          <ac:spMkLst>
            <pc:docMk/>
            <pc:sldMk cId="74852371" sldId="273"/>
            <ac:spMk id="3" creationId="{2F6DFE93-D885-7508-A746-850531CD57A1}"/>
          </ac:spMkLst>
        </pc:spChg>
        <pc:spChg chg="del">
          <ac:chgData name="Jenna Colagiacomi" userId="71ba9731-d5d2-4063-8961-a6a76992b475" providerId="ADAL" clId="{2B40E024-9C4D-4944-8C17-195885CD49C7}" dt="2025-11-12T14:56:57.502" v="1141" actId="21"/>
          <ac:spMkLst>
            <pc:docMk/>
            <pc:sldMk cId="74852371" sldId="273"/>
            <ac:spMk id="5" creationId="{A1669B73-7D42-E519-80DE-9907B9B53E2E}"/>
          </ac:spMkLst>
        </pc:spChg>
      </pc:sldChg>
      <pc:sldChg chg="del">
        <pc:chgData name="Jenna Colagiacomi" userId="71ba9731-d5d2-4063-8961-a6a76992b475" providerId="ADAL" clId="{2B40E024-9C4D-4944-8C17-195885CD49C7}" dt="2025-11-12T14:15:58.942" v="12" actId="2696"/>
        <pc:sldMkLst>
          <pc:docMk/>
          <pc:sldMk cId="519611171" sldId="274"/>
        </pc:sldMkLst>
      </pc:sldChg>
      <pc:sldChg chg="modSp mod">
        <pc:chgData name="Jenna Colagiacomi" userId="71ba9731-d5d2-4063-8961-a6a76992b475" providerId="ADAL" clId="{2B40E024-9C4D-4944-8C17-195885CD49C7}" dt="2025-11-12T14:49:12.837" v="1095" actId="27636"/>
        <pc:sldMkLst>
          <pc:docMk/>
          <pc:sldMk cId="4250089896" sldId="275"/>
        </pc:sldMkLst>
        <pc:spChg chg="mod">
          <ac:chgData name="Jenna Colagiacomi" userId="71ba9731-d5d2-4063-8961-a6a76992b475" providerId="ADAL" clId="{2B40E024-9C4D-4944-8C17-195885CD49C7}" dt="2025-11-12T14:49:12.837" v="1095" actId="27636"/>
          <ac:spMkLst>
            <pc:docMk/>
            <pc:sldMk cId="4250089896" sldId="275"/>
            <ac:spMk id="3" creationId="{F9529D8B-2C12-43D2-BC28-8FA4895C977A}"/>
          </ac:spMkLst>
        </pc:spChg>
      </pc:sldChg>
      <pc:sldChg chg="del">
        <pc:chgData name="Jenna Colagiacomi" userId="71ba9731-d5d2-4063-8961-a6a76992b475" providerId="ADAL" clId="{2B40E024-9C4D-4944-8C17-195885CD49C7}" dt="2025-11-12T14:15:45.407" v="8" actId="2696"/>
        <pc:sldMkLst>
          <pc:docMk/>
          <pc:sldMk cId="3249578589" sldId="276"/>
        </pc:sldMkLst>
      </pc:sldChg>
      <pc:sldChg chg="modSp">
        <pc:chgData name="Jenna Colagiacomi" userId="71ba9731-d5d2-4063-8961-a6a76992b475" providerId="ADAL" clId="{2B40E024-9C4D-4944-8C17-195885CD49C7}" dt="2025-11-12T14:46:20.856" v="970"/>
        <pc:sldMkLst>
          <pc:docMk/>
          <pc:sldMk cId="3553354324" sldId="285"/>
        </pc:sldMkLst>
        <pc:graphicFrameChg chg="mod">
          <ac:chgData name="Jenna Colagiacomi" userId="71ba9731-d5d2-4063-8961-a6a76992b475" providerId="ADAL" clId="{2B40E024-9C4D-4944-8C17-195885CD49C7}" dt="2025-11-12T14:46:20.856" v="970"/>
          <ac:graphicFrameMkLst>
            <pc:docMk/>
            <pc:sldMk cId="3553354324" sldId="285"/>
            <ac:graphicFrameMk id="13" creationId="{6A290227-6D02-494C-4720-B47866A5D4E5}"/>
          </ac:graphicFrameMkLst>
        </pc:graphicFrameChg>
      </pc:sldChg>
      <pc:sldChg chg="ord">
        <pc:chgData name="Jenna Colagiacomi" userId="71ba9731-d5d2-4063-8961-a6a76992b475" providerId="ADAL" clId="{2B40E024-9C4D-4944-8C17-195885CD49C7}" dt="2025-11-12T14:41:21.292" v="962"/>
        <pc:sldMkLst>
          <pc:docMk/>
          <pc:sldMk cId="3341015419" sldId="287"/>
        </pc:sldMkLst>
      </pc:sldChg>
      <pc:sldChg chg="ord">
        <pc:chgData name="Jenna Colagiacomi" userId="71ba9731-d5d2-4063-8961-a6a76992b475" providerId="ADAL" clId="{2B40E024-9C4D-4944-8C17-195885CD49C7}" dt="2025-11-12T14:14:43.502" v="1"/>
        <pc:sldMkLst>
          <pc:docMk/>
          <pc:sldMk cId="3864947827" sldId="319"/>
        </pc:sldMkLst>
      </pc:sldChg>
      <pc:sldChg chg="ord">
        <pc:chgData name="Jenna Colagiacomi" userId="71ba9731-d5d2-4063-8961-a6a76992b475" providerId="ADAL" clId="{2B40E024-9C4D-4944-8C17-195885CD49C7}" dt="2025-11-12T14:41:17.584" v="960"/>
        <pc:sldMkLst>
          <pc:docMk/>
          <pc:sldMk cId="3797244424" sldId="335"/>
        </pc:sldMkLst>
      </pc:sldChg>
      <pc:sldChg chg="del">
        <pc:chgData name="Jenna Colagiacomi" userId="71ba9731-d5d2-4063-8961-a6a76992b475" providerId="ADAL" clId="{2B40E024-9C4D-4944-8C17-195885CD49C7}" dt="2025-11-12T14:16:06.962" v="15" actId="2696"/>
        <pc:sldMkLst>
          <pc:docMk/>
          <pc:sldMk cId="1436471231" sldId="340"/>
        </pc:sldMkLst>
      </pc:sldChg>
      <pc:sldChg chg="del">
        <pc:chgData name="Jenna Colagiacomi" userId="71ba9731-d5d2-4063-8961-a6a76992b475" providerId="ADAL" clId="{2B40E024-9C4D-4944-8C17-195885CD49C7}" dt="2025-11-12T14:15:24.625" v="2" actId="2696"/>
        <pc:sldMkLst>
          <pc:docMk/>
          <pc:sldMk cId="4275078245" sldId="341"/>
        </pc:sldMkLst>
      </pc:sldChg>
      <pc:sldChg chg="del">
        <pc:chgData name="Jenna Colagiacomi" userId="71ba9731-d5d2-4063-8961-a6a76992b475" providerId="ADAL" clId="{2B40E024-9C4D-4944-8C17-195885CD49C7}" dt="2025-11-12T14:15:27.162" v="3" actId="2696"/>
        <pc:sldMkLst>
          <pc:docMk/>
          <pc:sldMk cId="2619945954" sldId="342"/>
        </pc:sldMkLst>
      </pc:sldChg>
      <pc:sldChg chg="del">
        <pc:chgData name="Jenna Colagiacomi" userId="71ba9731-d5d2-4063-8961-a6a76992b475" providerId="ADAL" clId="{2B40E024-9C4D-4944-8C17-195885CD49C7}" dt="2025-11-12T14:15:29.326" v="4" actId="2696"/>
        <pc:sldMkLst>
          <pc:docMk/>
          <pc:sldMk cId="3284798568" sldId="343"/>
        </pc:sldMkLst>
      </pc:sldChg>
      <pc:sldChg chg="del">
        <pc:chgData name="Jenna Colagiacomi" userId="71ba9731-d5d2-4063-8961-a6a76992b475" providerId="ADAL" clId="{2B40E024-9C4D-4944-8C17-195885CD49C7}" dt="2025-11-12T14:15:31.824" v="5" actId="2696"/>
        <pc:sldMkLst>
          <pc:docMk/>
          <pc:sldMk cId="2616464016" sldId="344"/>
        </pc:sldMkLst>
      </pc:sldChg>
      <pc:sldChg chg="delSp mod">
        <pc:chgData name="Jenna Colagiacomi" userId="71ba9731-d5d2-4063-8961-a6a76992b475" providerId="ADAL" clId="{2B40E024-9C4D-4944-8C17-195885CD49C7}" dt="2025-11-12T14:46:07.387" v="969" actId="478"/>
        <pc:sldMkLst>
          <pc:docMk/>
          <pc:sldMk cId="1783796071" sldId="345"/>
        </pc:sldMkLst>
        <pc:spChg chg="del">
          <ac:chgData name="Jenna Colagiacomi" userId="71ba9731-d5d2-4063-8961-a6a76992b475" providerId="ADAL" clId="{2B40E024-9C4D-4944-8C17-195885CD49C7}" dt="2025-11-12T14:46:07.387" v="969" actId="478"/>
          <ac:spMkLst>
            <pc:docMk/>
            <pc:sldMk cId="1783796071" sldId="345"/>
            <ac:spMk id="3" creationId="{00000000-0000-0000-0000-000000000000}"/>
          </ac:spMkLst>
        </pc:spChg>
      </pc:sldChg>
      <pc:sldChg chg="delSp modSp mod">
        <pc:chgData name="Jenna Colagiacomi" userId="71ba9731-d5d2-4063-8961-a6a76992b475" providerId="ADAL" clId="{2B40E024-9C4D-4944-8C17-195885CD49C7}" dt="2025-11-12T14:50:03.749" v="1107" actId="478"/>
        <pc:sldMkLst>
          <pc:docMk/>
          <pc:sldMk cId="1104467454" sldId="351"/>
        </pc:sldMkLst>
        <pc:spChg chg="del mod">
          <ac:chgData name="Jenna Colagiacomi" userId="71ba9731-d5d2-4063-8961-a6a76992b475" providerId="ADAL" clId="{2B40E024-9C4D-4944-8C17-195885CD49C7}" dt="2025-11-12T14:50:01.841" v="1105" actId="478"/>
          <ac:spMkLst>
            <pc:docMk/>
            <pc:sldMk cId="1104467454" sldId="351"/>
            <ac:spMk id="4" creationId="{576144A3-B596-655F-8B6F-AD3DD2EB2E3C}"/>
          </ac:spMkLst>
        </pc:spChg>
        <pc:spChg chg="del mod">
          <ac:chgData name="Jenna Colagiacomi" userId="71ba9731-d5d2-4063-8961-a6a76992b475" providerId="ADAL" clId="{2B40E024-9C4D-4944-8C17-195885CD49C7}" dt="2025-11-12T14:50:03.749" v="1107" actId="478"/>
          <ac:spMkLst>
            <pc:docMk/>
            <pc:sldMk cId="1104467454" sldId="351"/>
            <ac:spMk id="5" creationId="{FE3F026E-4A06-170D-6C42-7A81FAED7609}"/>
          </ac:spMkLst>
        </pc:spChg>
      </pc:sldChg>
      <pc:sldChg chg="del">
        <pc:chgData name="Jenna Colagiacomi" userId="71ba9731-d5d2-4063-8961-a6a76992b475" providerId="ADAL" clId="{2B40E024-9C4D-4944-8C17-195885CD49C7}" dt="2025-11-12T14:15:34.690" v="6" actId="2696"/>
        <pc:sldMkLst>
          <pc:docMk/>
          <pc:sldMk cId="4225146082" sldId="352"/>
        </pc:sldMkLst>
      </pc:sldChg>
      <pc:sldChg chg="del">
        <pc:chgData name="Jenna Colagiacomi" userId="71ba9731-d5d2-4063-8961-a6a76992b475" providerId="ADAL" clId="{2B40E024-9C4D-4944-8C17-195885CD49C7}" dt="2025-11-12T14:15:36.970" v="7" actId="2696"/>
        <pc:sldMkLst>
          <pc:docMk/>
          <pc:sldMk cId="1879598226" sldId="353"/>
        </pc:sldMkLst>
      </pc:sldChg>
      <pc:sldChg chg="delSp modSp new mod">
        <pc:chgData name="Jenna Colagiacomi" userId="71ba9731-d5d2-4063-8961-a6a76992b475" providerId="ADAL" clId="{2B40E024-9C4D-4944-8C17-195885CD49C7}" dt="2025-11-12T14:47:50.010" v="1092" actId="20577"/>
        <pc:sldMkLst>
          <pc:docMk/>
          <pc:sldMk cId="1575303392" sldId="355"/>
        </pc:sldMkLst>
        <pc:spChg chg="mod">
          <ac:chgData name="Jenna Colagiacomi" userId="71ba9731-d5d2-4063-8961-a6a76992b475" providerId="ADAL" clId="{2B40E024-9C4D-4944-8C17-195885CD49C7}" dt="2025-11-12T14:16:34.115" v="25" actId="122"/>
          <ac:spMkLst>
            <pc:docMk/>
            <pc:sldMk cId="1575303392" sldId="355"/>
            <ac:spMk id="2" creationId="{449AECDF-E77F-199F-86A4-F8C98B51C5A4}"/>
          </ac:spMkLst>
        </pc:spChg>
        <pc:spChg chg="mod">
          <ac:chgData name="Jenna Colagiacomi" userId="71ba9731-d5d2-4063-8961-a6a76992b475" providerId="ADAL" clId="{2B40E024-9C4D-4944-8C17-195885CD49C7}" dt="2025-11-12T14:47:47.920" v="1089" actId="27636"/>
          <ac:spMkLst>
            <pc:docMk/>
            <pc:sldMk cId="1575303392" sldId="355"/>
            <ac:spMk id="3" creationId="{FEDF60B2-1AA3-399D-F50A-86E7E16E3556}"/>
          </ac:spMkLst>
        </pc:spChg>
        <pc:spChg chg="mod">
          <ac:chgData name="Jenna Colagiacomi" userId="71ba9731-d5d2-4063-8961-a6a76992b475" providerId="ADAL" clId="{2B40E024-9C4D-4944-8C17-195885CD49C7}" dt="2025-11-12T14:47:50.010" v="1092" actId="20577"/>
          <ac:spMkLst>
            <pc:docMk/>
            <pc:sldMk cId="1575303392" sldId="355"/>
            <ac:spMk id="4" creationId="{DBF91ABF-B704-003F-569B-7CAFB67FC091}"/>
          </ac:spMkLst>
        </pc:spChg>
        <pc:spChg chg="del">
          <ac:chgData name="Jenna Colagiacomi" userId="71ba9731-d5d2-4063-8961-a6a76992b475" providerId="ADAL" clId="{2B40E024-9C4D-4944-8C17-195885CD49C7}" dt="2025-11-12T14:24:59.720" v="782" actId="21"/>
          <ac:spMkLst>
            <pc:docMk/>
            <pc:sldMk cId="1575303392" sldId="355"/>
            <ac:spMk id="5" creationId="{AF736870-4E27-A225-A290-4B5AF82CEF20}"/>
          </ac:spMkLst>
        </pc:spChg>
        <pc:spChg chg="del">
          <ac:chgData name="Jenna Colagiacomi" userId="71ba9731-d5d2-4063-8961-a6a76992b475" providerId="ADAL" clId="{2B40E024-9C4D-4944-8C17-195885CD49C7}" dt="2025-11-12T14:24:55.909" v="781" actId="21"/>
          <ac:spMkLst>
            <pc:docMk/>
            <pc:sldMk cId="1575303392" sldId="355"/>
            <ac:spMk id="6" creationId="{81ECFF8D-1240-016F-F1A6-A0DB00FF417D}"/>
          </ac:spMkLst>
        </pc:spChg>
        <pc:spChg chg="del">
          <ac:chgData name="Jenna Colagiacomi" userId="71ba9731-d5d2-4063-8961-a6a76992b475" providerId="ADAL" clId="{2B40E024-9C4D-4944-8C17-195885CD49C7}" dt="2025-11-12T14:25:02.440" v="783" actId="21"/>
          <ac:spMkLst>
            <pc:docMk/>
            <pc:sldMk cId="1575303392" sldId="355"/>
            <ac:spMk id="7" creationId="{5B01EA01-F8D6-A8A9-7C9F-BFA71953FA9D}"/>
          </ac:spMkLst>
        </pc:spChg>
      </pc:sldChg>
      <pc:sldChg chg="addSp delSp modSp new mod ord">
        <pc:chgData name="Jenna Colagiacomi" userId="71ba9731-d5d2-4063-8961-a6a76992b475" providerId="ADAL" clId="{2B40E024-9C4D-4944-8C17-195885CD49C7}" dt="2025-11-12T14:41:51.140" v="964"/>
        <pc:sldMkLst>
          <pc:docMk/>
          <pc:sldMk cId="2673012671" sldId="356"/>
        </pc:sldMkLst>
        <pc:spChg chg="mod">
          <ac:chgData name="Jenna Colagiacomi" userId="71ba9731-d5d2-4063-8961-a6a76992b475" providerId="ADAL" clId="{2B40E024-9C4D-4944-8C17-195885CD49C7}" dt="2025-11-12T14:36:34.845" v="918" actId="20577"/>
          <ac:spMkLst>
            <pc:docMk/>
            <pc:sldMk cId="2673012671" sldId="356"/>
            <ac:spMk id="2" creationId="{FA516645-F957-AC6A-1A83-4D95B85C0C21}"/>
          </ac:spMkLst>
        </pc:spChg>
        <pc:spChg chg="del">
          <ac:chgData name="Jenna Colagiacomi" userId="71ba9731-d5d2-4063-8961-a6a76992b475" providerId="ADAL" clId="{2B40E024-9C4D-4944-8C17-195885CD49C7}" dt="2025-11-12T14:34:09.527" v="871" actId="21"/>
          <ac:spMkLst>
            <pc:docMk/>
            <pc:sldMk cId="2673012671" sldId="356"/>
            <ac:spMk id="3" creationId="{C52B5261-3F34-44CF-66B7-5E14662CE17C}"/>
          </ac:spMkLst>
        </pc:spChg>
        <pc:spChg chg="del">
          <ac:chgData name="Jenna Colagiacomi" userId="71ba9731-d5d2-4063-8961-a6a76992b475" providerId="ADAL" clId="{2B40E024-9C4D-4944-8C17-195885CD49C7}" dt="2025-11-12T14:34:07.724" v="870" actId="21"/>
          <ac:spMkLst>
            <pc:docMk/>
            <pc:sldMk cId="2673012671" sldId="356"/>
            <ac:spMk id="4" creationId="{7D7DFF2B-A8D0-090C-6FC3-DFE9618F2C68}"/>
          </ac:spMkLst>
        </pc:spChg>
        <pc:spChg chg="del">
          <ac:chgData name="Jenna Colagiacomi" userId="71ba9731-d5d2-4063-8961-a6a76992b475" providerId="ADAL" clId="{2B40E024-9C4D-4944-8C17-195885CD49C7}" dt="2025-11-12T14:34:15.461" v="873" actId="21"/>
          <ac:spMkLst>
            <pc:docMk/>
            <pc:sldMk cId="2673012671" sldId="356"/>
            <ac:spMk id="5" creationId="{BA91E199-3F0F-318F-6581-3AC2F3BAFD8D}"/>
          </ac:spMkLst>
        </pc:spChg>
        <pc:spChg chg="del">
          <ac:chgData name="Jenna Colagiacomi" userId="71ba9731-d5d2-4063-8961-a6a76992b475" providerId="ADAL" clId="{2B40E024-9C4D-4944-8C17-195885CD49C7}" dt="2025-11-12T14:34:18.489" v="874" actId="21"/>
          <ac:spMkLst>
            <pc:docMk/>
            <pc:sldMk cId="2673012671" sldId="356"/>
            <ac:spMk id="6" creationId="{DF8C20F1-FF29-A50A-660B-B696C35BD73E}"/>
          </ac:spMkLst>
        </pc:spChg>
        <pc:picChg chg="add mod">
          <ac:chgData name="Jenna Colagiacomi" userId="71ba9731-d5d2-4063-8961-a6a76992b475" providerId="ADAL" clId="{2B40E024-9C4D-4944-8C17-195885CD49C7}" dt="2025-11-12T14:34:41.735" v="876" actId="1076"/>
          <ac:picMkLst>
            <pc:docMk/>
            <pc:sldMk cId="2673012671" sldId="356"/>
            <ac:picMk id="8" creationId="{013156EB-04C0-38CA-5E21-BA44E7704783}"/>
          </ac:picMkLst>
        </pc:picChg>
        <pc:picChg chg="add mod">
          <ac:chgData name="Jenna Colagiacomi" userId="71ba9731-d5d2-4063-8961-a6a76992b475" providerId="ADAL" clId="{2B40E024-9C4D-4944-8C17-195885CD49C7}" dt="2025-11-12T14:38:22.868" v="934" actId="14100"/>
          <ac:picMkLst>
            <pc:docMk/>
            <pc:sldMk cId="2673012671" sldId="356"/>
            <ac:picMk id="10" creationId="{D1ED9DE2-A679-3C5B-BCA8-7581B4FD0986}"/>
          </ac:picMkLst>
        </pc:picChg>
        <pc:picChg chg="add del mod">
          <ac:chgData name="Jenna Colagiacomi" userId="71ba9731-d5d2-4063-8961-a6a76992b475" providerId="ADAL" clId="{2B40E024-9C4D-4944-8C17-195885CD49C7}" dt="2025-11-12T14:35:32.704" v="881" actId="21"/>
          <ac:picMkLst>
            <pc:docMk/>
            <pc:sldMk cId="2673012671" sldId="356"/>
            <ac:picMk id="12" creationId="{1D9E2577-32D3-4B09-5D2B-2BC9CD0FCC3E}"/>
          </ac:picMkLst>
        </pc:picChg>
        <pc:picChg chg="add mod">
          <ac:chgData name="Jenna Colagiacomi" userId="71ba9731-d5d2-4063-8961-a6a76992b475" providerId="ADAL" clId="{2B40E024-9C4D-4944-8C17-195885CD49C7}" dt="2025-11-12T14:38:34.144" v="937" actId="1076"/>
          <ac:picMkLst>
            <pc:docMk/>
            <pc:sldMk cId="2673012671" sldId="356"/>
            <ac:picMk id="14" creationId="{ABAE9819-1B33-4AF2-2299-89EC1914AE66}"/>
          </ac:picMkLst>
        </pc:picChg>
      </pc:sldChg>
      <pc:sldChg chg="addSp delSp modSp new mod">
        <pc:chgData name="Jenna Colagiacomi" userId="71ba9731-d5d2-4063-8961-a6a76992b475" providerId="ADAL" clId="{2B40E024-9C4D-4944-8C17-195885CD49C7}" dt="2025-11-12T14:49:28.882" v="1100" actId="478"/>
        <pc:sldMkLst>
          <pc:docMk/>
          <pc:sldMk cId="28927500" sldId="357"/>
        </pc:sldMkLst>
        <pc:spChg chg="mod">
          <ac:chgData name="Jenna Colagiacomi" userId="71ba9731-d5d2-4063-8961-a6a76992b475" providerId="ADAL" clId="{2B40E024-9C4D-4944-8C17-195885CD49C7}" dt="2025-11-12T14:28:36.086" v="822" actId="20577"/>
          <ac:spMkLst>
            <pc:docMk/>
            <pc:sldMk cId="28927500" sldId="357"/>
            <ac:spMk id="2" creationId="{76299F71-2B5E-A566-40EB-33FC7E4BA0C0}"/>
          </ac:spMkLst>
        </pc:spChg>
        <pc:spChg chg="del">
          <ac:chgData name="Jenna Colagiacomi" userId="71ba9731-d5d2-4063-8961-a6a76992b475" providerId="ADAL" clId="{2B40E024-9C4D-4944-8C17-195885CD49C7}" dt="2025-11-12T14:29:45.465" v="826" actId="21"/>
          <ac:spMkLst>
            <pc:docMk/>
            <pc:sldMk cId="28927500" sldId="357"/>
            <ac:spMk id="3" creationId="{DEDED9D0-720E-C00C-CA5E-1595129A939C}"/>
          </ac:spMkLst>
        </pc:spChg>
        <pc:spChg chg="del">
          <ac:chgData name="Jenna Colagiacomi" userId="71ba9731-d5d2-4063-8961-a6a76992b475" providerId="ADAL" clId="{2B40E024-9C4D-4944-8C17-195885CD49C7}" dt="2025-11-12T14:49:25.831" v="1098" actId="478"/>
          <ac:spMkLst>
            <pc:docMk/>
            <pc:sldMk cId="28927500" sldId="357"/>
            <ac:spMk id="4" creationId="{58A1F77E-C070-BF6B-20FC-1F9963B8AD93}"/>
          </ac:spMkLst>
        </pc:spChg>
        <pc:spChg chg="del mod">
          <ac:chgData name="Jenna Colagiacomi" userId="71ba9731-d5d2-4063-8961-a6a76992b475" providerId="ADAL" clId="{2B40E024-9C4D-4944-8C17-195885CD49C7}" dt="2025-11-12T14:49:28.882" v="1100" actId="478"/>
          <ac:spMkLst>
            <pc:docMk/>
            <pc:sldMk cId="28927500" sldId="357"/>
            <ac:spMk id="5" creationId="{FE0B2AF2-4F1F-6F77-C861-1ECE0FB1F9DD}"/>
          </ac:spMkLst>
        </pc:spChg>
        <pc:picChg chg="add mod">
          <ac:chgData name="Jenna Colagiacomi" userId="71ba9731-d5d2-4063-8961-a6a76992b475" providerId="ADAL" clId="{2B40E024-9C4D-4944-8C17-195885CD49C7}" dt="2025-11-12T14:31:41.732" v="857" actId="1076"/>
          <ac:picMkLst>
            <pc:docMk/>
            <pc:sldMk cId="28927500" sldId="357"/>
            <ac:picMk id="8" creationId="{54BA049C-CEB6-4089-50E0-53865A71B329}"/>
          </ac:picMkLst>
        </pc:picChg>
        <pc:picChg chg="add mod">
          <ac:chgData name="Jenna Colagiacomi" userId="71ba9731-d5d2-4063-8961-a6a76992b475" providerId="ADAL" clId="{2B40E024-9C4D-4944-8C17-195885CD49C7}" dt="2025-11-12T14:31:43.932" v="858" actId="1076"/>
          <ac:picMkLst>
            <pc:docMk/>
            <pc:sldMk cId="28927500" sldId="357"/>
            <ac:picMk id="10" creationId="{22F3283B-5B97-670E-12CE-730046331721}"/>
          </ac:picMkLst>
        </pc:picChg>
        <pc:picChg chg="add mod">
          <ac:chgData name="Jenna Colagiacomi" userId="71ba9731-d5d2-4063-8961-a6a76992b475" providerId="ADAL" clId="{2B40E024-9C4D-4944-8C17-195885CD49C7}" dt="2025-11-12T14:32:22.019" v="866" actId="1076"/>
          <ac:picMkLst>
            <pc:docMk/>
            <pc:sldMk cId="28927500" sldId="357"/>
            <ac:picMk id="11" creationId="{3A2EC39F-7C22-3AD5-8C43-801635613EC1}"/>
          </ac:picMkLst>
        </pc:picChg>
        <pc:picChg chg="add mod">
          <ac:chgData name="Jenna Colagiacomi" userId="71ba9731-d5d2-4063-8961-a6a76992b475" providerId="ADAL" clId="{2B40E024-9C4D-4944-8C17-195885CD49C7}" dt="2025-11-12T14:32:18.355" v="865" actId="1076"/>
          <ac:picMkLst>
            <pc:docMk/>
            <pc:sldMk cId="28927500" sldId="357"/>
            <ac:picMk id="12" creationId="{16DAE2CE-3084-9317-1F8A-99F3C7BAA53A}"/>
          </ac:picMkLst>
        </pc:picChg>
      </pc:sldChg>
      <pc:sldChg chg="addSp delSp modSp new mod ord">
        <pc:chgData name="Jenna Colagiacomi" userId="71ba9731-d5d2-4063-8961-a6a76992b475" providerId="ADAL" clId="{2B40E024-9C4D-4944-8C17-195885CD49C7}" dt="2025-11-12T14:42:09.789" v="966"/>
        <pc:sldMkLst>
          <pc:docMk/>
          <pc:sldMk cId="1184896973" sldId="358"/>
        </pc:sldMkLst>
        <pc:spChg chg="mod">
          <ac:chgData name="Jenna Colagiacomi" userId="71ba9731-d5d2-4063-8961-a6a76992b475" providerId="ADAL" clId="{2B40E024-9C4D-4944-8C17-195885CD49C7}" dt="2025-11-12T14:36:28.007" v="905" actId="20577"/>
          <ac:spMkLst>
            <pc:docMk/>
            <pc:sldMk cId="1184896973" sldId="358"/>
            <ac:spMk id="2" creationId="{25FFFACA-A983-B09C-F70D-D9008D483CDC}"/>
          </ac:spMkLst>
        </pc:spChg>
        <pc:spChg chg="del">
          <ac:chgData name="Jenna Colagiacomi" userId="71ba9731-d5d2-4063-8961-a6a76992b475" providerId="ADAL" clId="{2B40E024-9C4D-4944-8C17-195885CD49C7}" dt="2025-11-12T14:36:56.998" v="922" actId="21"/>
          <ac:spMkLst>
            <pc:docMk/>
            <pc:sldMk cId="1184896973" sldId="358"/>
            <ac:spMk id="3" creationId="{14AF3A4F-F241-D6B7-6FE8-9F719C789C58}"/>
          </ac:spMkLst>
        </pc:spChg>
        <pc:spChg chg="del">
          <ac:chgData name="Jenna Colagiacomi" userId="71ba9731-d5d2-4063-8961-a6a76992b475" providerId="ADAL" clId="{2B40E024-9C4D-4944-8C17-195885CD49C7}" dt="2025-11-12T14:36:54.489" v="921" actId="21"/>
          <ac:spMkLst>
            <pc:docMk/>
            <pc:sldMk cId="1184896973" sldId="358"/>
            <ac:spMk id="4" creationId="{08C78E48-03F3-4458-BE83-1DA60D040DDC}"/>
          </ac:spMkLst>
        </pc:spChg>
        <pc:spChg chg="del">
          <ac:chgData name="Jenna Colagiacomi" userId="71ba9731-d5d2-4063-8961-a6a76992b475" providerId="ADAL" clId="{2B40E024-9C4D-4944-8C17-195885CD49C7}" dt="2025-11-12T14:36:47.926" v="919" actId="21"/>
          <ac:spMkLst>
            <pc:docMk/>
            <pc:sldMk cId="1184896973" sldId="358"/>
            <ac:spMk id="5" creationId="{957D745D-8459-6D8A-06BB-F97672DA3C2F}"/>
          </ac:spMkLst>
        </pc:spChg>
        <pc:spChg chg="del">
          <ac:chgData name="Jenna Colagiacomi" userId="71ba9731-d5d2-4063-8961-a6a76992b475" providerId="ADAL" clId="{2B40E024-9C4D-4944-8C17-195885CD49C7}" dt="2025-11-12T14:36:51.151" v="920" actId="21"/>
          <ac:spMkLst>
            <pc:docMk/>
            <pc:sldMk cId="1184896973" sldId="358"/>
            <ac:spMk id="6" creationId="{C7A082B7-EA89-C099-6F47-C76077D1BE2C}"/>
          </ac:spMkLst>
        </pc:spChg>
        <pc:picChg chg="add mod">
          <ac:chgData name="Jenna Colagiacomi" userId="71ba9731-d5d2-4063-8961-a6a76992b475" providerId="ADAL" clId="{2B40E024-9C4D-4944-8C17-195885CD49C7}" dt="2025-11-12T14:38:08.301" v="931" actId="1076"/>
          <ac:picMkLst>
            <pc:docMk/>
            <pc:sldMk cId="1184896973" sldId="358"/>
            <ac:picMk id="8" creationId="{7226AE28-F7A7-D09B-EA2C-D4C13B9FDCA4}"/>
          </ac:picMkLst>
        </pc:picChg>
        <pc:picChg chg="add mod">
          <ac:chgData name="Jenna Colagiacomi" userId="71ba9731-d5d2-4063-8961-a6a76992b475" providerId="ADAL" clId="{2B40E024-9C4D-4944-8C17-195885CD49C7}" dt="2025-11-12T14:37:58.086" v="929" actId="1076"/>
          <ac:picMkLst>
            <pc:docMk/>
            <pc:sldMk cId="1184896973" sldId="358"/>
            <ac:picMk id="10" creationId="{026A3F0D-E01F-A1B8-83BB-35E5157ECF56}"/>
          </ac:picMkLst>
        </pc:picChg>
      </pc:sldChg>
      <pc:sldChg chg="addSp delSp modSp new del mod">
        <pc:chgData name="Jenna Colagiacomi" userId="71ba9731-d5d2-4063-8961-a6a76992b475" providerId="ADAL" clId="{2B40E024-9C4D-4944-8C17-195885CD49C7}" dt="2025-11-12T14:32:28.611" v="867" actId="2696"/>
        <pc:sldMkLst>
          <pc:docMk/>
          <pc:sldMk cId="3238115129" sldId="358"/>
        </pc:sldMkLst>
        <pc:spChg chg="mod">
          <ac:chgData name="Jenna Colagiacomi" userId="71ba9731-d5d2-4063-8961-a6a76992b475" providerId="ADAL" clId="{2B40E024-9C4D-4944-8C17-195885CD49C7}" dt="2025-11-12T14:30:20.895" v="841" actId="20577"/>
          <ac:spMkLst>
            <pc:docMk/>
            <pc:sldMk cId="3238115129" sldId="358"/>
            <ac:spMk id="2" creationId="{BFA395ED-22D2-00AF-9F4D-069207A60037}"/>
          </ac:spMkLst>
        </pc:spChg>
        <pc:spChg chg="del">
          <ac:chgData name="Jenna Colagiacomi" userId="71ba9731-d5d2-4063-8961-a6a76992b475" providerId="ADAL" clId="{2B40E024-9C4D-4944-8C17-195885CD49C7}" dt="2025-11-12T14:30:43.226" v="844" actId="21"/>
          <ac:spMkLst>
            <pc:docMk/>
            <pc:sldMk cId="3238115129" sldId="358"/>
            <ac:spMk id="3" creationId="{04BD1E05-5FE5-F88F-C7AB-DA52BF4E4340}"/>
          </ac:spMkLst>
        </pc:spChg>
        <pc:picChg chg="add mod">
          <ac:chgData name="Jenna Colagiacomi" userId="71ba9731-d5d2-4063-8961-a6a76992b475" providerId="ADAL" clId="{2B40E024-9C4D-4944-8C17-195885CD49C7}" dt="2025-11-12T14:31:12.752" v="849" actId="1076"/>
          <ac:picMkLst>
            <pc:docMk/>
            <pc:sldMk cId="3238115129" sldId="358"/>
            <ac:picMk id="8" creationId="{30AB862D-E854-1259-6AB7-247DE0AB067C}"/>
          </ac:picMkLst>
        </pc:picChg>
        <pc:picChg chg="add mod">
          <ac:chgData name="Jenna Colagiacomi" userId="71ba9731-d5d2-4063-8961-a6a76992b475" providerId="ADAL" clId="{2B40E024-9C4D-4944-8C17-195885CD49C7}" dt="2025-11-12T14:30:59.359" v="846" actId="1076"/>
          <ac:picMkLst>
            <pc:docMk/>
            <pc:sldMk cId="3238115129" sldId="358"/>
            <ac:picMk id="10" creationId="{723B048B-837C-886E-00A4-FD82C2617850}"/>
          </ac:picMkLst>
        </pc:picChg>
      </pc:sldChg>
      <pc:sldChg chg="new del">
        <pc:chgData name="Jenna Colagiacomi" userId="71ba9731-d5d2-4063-8961-a6a76992b475" providerId="ADAL" clId="{2B40E024-9C4D-4944-8C17-195885CD49C7}" dt="2025-11-12T14:43:57.006" v="968" actId="47"/>
        <pc:sldMkLst>
          <pc:docMk/>
          <pc:sldMk cId="2157056173" sldId="359"/>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5.xml.rels><?xml version="1.0" encoding="UTF-8" standalone="yes"?>
<Relationships xmlns="http://schemas.openxmlformats.org/package/2006/relationships"><Relationship Id="rId1" Type="http://schemas.openxmlformats.org/officeDocument/2006/relationships/hyperlink" Target="mailto:coordinated.assessment@co.Middlesex.nj.us" TargetMode="External"/></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5.xml.rels><?xml version="1.0" encoding="UTF-8" standalone="yes"?>
<Relationships xmlns="http://schemas.openxmlformats.org/package/2006/relationships"><Relationship Id="rId1" Type="http://schemas.openxmlformats.org/officeDocument/2006/relationships/hyperlink" Target="mailto:coordinated.assessment@co.Middlesex.nj.us" TargetMode="Externa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C1AEBE-DBA8-4804-B2F2-5E13D42B37C4}"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1ABF130A-F06E-44B3-BB5E-37650510DF9A}">
      <dgm:prSet/>
      <dgm:spPr/>
      <dgm:t>
        <a:bodyPr/>
        <a:lstStyle/>
        <a:p>
          <a:pPr>
            <a:lnSpc>
              <a:spcPct val="100000"/>
            </a:lnSpc>
            <a:defRPr b="1"/>
          </a:pPr>
          <a:r>
            <a:rPr lang="en-US" b="1"/>
            <a:t>Increased Efficiency:</a:t>
          </a:r>
          <a:endParaRPr lang="en-US"/>
        </a:p>
      </dgm:t>
    </dgm:pt>
    <dgm:pt modelId="{C1748B36-A09A-40F2-B4C3-F312AC152BCE}" type="parTrans" cxnId="{4FBF5B73-5A86-4158-9AA1-C755541D629D}">
      <dgm:prSet/>
      <dgm:spPr/>
      <dgm:t>
        <a:bodyPr/>
        <a:lstStyle/>
        <a:p>
          <a:endParaRPr lang="en-US"/>
        </a:p>
      </dgm:t>
    </dgm:pt>
    <dgm:pt modelId="{304C4B8F-66EA-4FED-A246-21B99CC1D29B}" type="sibTrans" cxnId="{4FBF5B73-5A86-4158-9AA1-C755541D629D}">
      <dgm:prSet/>
      <dgm:spPr/>
      <dgm:t>
        <a:bodyPr/>
        <a:lstStyle/>
        <a:p>
          <a:endParaRPr lang="en-US"/>
        </a:p>
      </dgm:t>
    </dgm:pt>
    <dgm:pt modelId="{64A26630-366C-447A-B2B0-1B02D41CF826}">
      <dgm:prSet custT="1"/>
      <dgm:spPr/>
      <dgm:t>
        <a:bodyPr/>
        <a:lstStyle/>
        <a:p>
          <a:pPr>
            <a:lnSpc>
              <a:spcPct val="100000"/>
            </a:lnSpc>
          </a:pPr>
          <a:r>
            <a:rPr lang="en-US" sz="1400"/>
            <a:t>Streamline the response to housing-related crisis for quicker and more effective outcomes</a:t>
          </a:r>
          <a:r>
            <a:rPr lang="en-US" sz="1100"/>
            <a:t>.</a:t>
          </a:r>
        </a:p>
      </dgm:t>
    </dgm:pt>
    <dgm:pt modelId="{3B8A4960-EE03-4873-9E6D-32318D6385A5}" type="parTrans" cxnId="{58FE8D9C-C372-47C5-90C7-B272905A1D27}">
      <dgm:prSet/>
      <dgm:spPr/>
      <dgm:t>
        <a:bodyPr/>
        <a:lstStyle/>
        <a:p>
          <a:endParaRPr lang="en-US"/>
        </a:p>
      </dgm:t>
    </dgm:pt>
    <dgm:pt modelId="{D338F940-04E6-4DF6-A8EA-1C0D36CE64B3}" type="sibTrans" cxnId="{58FE8D9C-C372-47C5-90C7-B272905A1D27}">
      <dgm:prSet/>
      <dgm:spPr/>
      <dgm:t>
        <a:bodyPr/>
        <a:lstStyle/>
        <a:p>
          <a:endParaRPr lang="en-US"/>
        </a:p>
      </dgm:t>
    </dgm:pt>
    <dgm:pt modelId="{AAE14D73-70E6-4CAC-A56E-C9888D387DE5}">
      <dgm:prSet/>
      <dgm:spPr/>
      <dgm:t>
        <a:bodyPr/>
        <a:lstStyle/>
        <a:p>
          <a:pPr>
            <a:lnSpc>
              <a:spcPct val="100000"/>
            </a:lnSpc>
            <a:defRPr b="1"/>
          </a:pPr>
          <a:r>
            <a:rPr lang="en-US" b="1"/>
            <a:t>Improved Fairness:</a:t>
          </a:r>
          <a:endParaRPr lang="en-US"/>
        </a:p>
      </dgm:t>
    </dgm:pt>
    <dgm:pt modelId="{35F1D1E7-C8DA-4E6B-A0FD-DCFBC10EEDE1}" type="parTrans" cxnId="{C003A6B8-6CCF-4AF8-BA6E-B08A7E14C4F9}">
      <dgm:prSet/>
      <dgm:spPr/>
      <dgm:t>
        <a:bodyPr/>
        <a:lstStyle/>
        <a:p>
          <a:endParaRPr lang="en-US"/>
        </a:p>
      </dgm:t>
    </dgm:pt>
    <dgm:pt modelId="{9397DBB6-278F-4F24-86F8-656CD64ED8BF}" type="sibTrans" cxnId="{C003A6B8-6CCF-4AF8-BA6E-B08A7E14C4F9}">
      <dgm:prSet/>
      <dgm:spPr/>
      <dgm:t>
        <a:bodyPr/>
        <a:lstStyle/>
        <a:p>
          <a:endParaRPr lang="en-US"/>
        </a:p>
      </dgm:t>
    </dgm:pt>
    <dgm:pt modelId="{37E8E983-356E-4F47-A7AD-7057C7511D84}">
      <dgm:prSet custT="1"/>
      <dgm:spPr/>
      <dgm:t>
        <a:bodyPr/>
        <a:lstStyle/>
        <a:p>
          <a:pPr>
            <a:lnSpc>
              <a:spcPct val="100000"/>
            </a:lnSpc>
          </a:pPr>
          <a:r>
            <a:rPr lang="en-US" sz="1400"/>
            <a:t>Ensure fairness in addressing the needs of clients in crisis situations.</a:t>
          </a:r>
        </a:p>
      </dgm:t>
    </dgm:pt>
    <dgm:pt modelId="{B427718C-7120-4240-A0E2-D41A647CCFCF}" type="parTrans" cxnId="{413CE5BD-2B39-47F5-A648-0ECE25144D29}">
      <dgm:prSet/>
      <dgm:spPr/>
      <dgm:t>
        <a:bodyPr/>
        <a:lstStyle/>
        <a:p>
          <a:endParaRPr lang="en-US"/>
        </a:p>
      </dgm:t>
    </dgm:pt>
    <dgm:pt modelId="{83203869-42B6-443E-9FE1-BF39D08AD3B7}" type="sibTrans" cxnId="{413CE5BD-2B39-47F5-A648-0ECE25144D29}">
      <dgm:prSet/>
      <dgm:spPr/>
      <dgm:t>
        <a:bodyPr/>
        <a:lstStyle/>
        <a:p>
          <a:endParaRPr lang="en-US"/>
        </a:p>
      </dgm:t>
    </dgm:pt>
    <dgm:pt modelId="{B94AE681-E462-4D7D-A191-555A05374888}">
      <dgm:prSet/>
      <dgm:spPr/>
      <dgm:t>
        <a:bodyPr/>
        <a:lstStyle/>
        <a:p>
          <a:pPr>
            <a:lnSpc>
              <a:spcPct val="100000"/>
            </a:lnSpc>
            <a:defRPr b="1"/>
          </a:pPr>
          <a:r>
            <a:rPr lang="en-US" b="1"/>
            <a:t>Enhanced Access:</a:t>
          </a:r>
          <a:endParaRPr lang="en-US"/>
        </a:p>
      </dgm:t>
    </dgm:pt>
    <dgm:pt modelId="{1454B3A1-5448-4B5D-B22F-F030AC9D0B7C}" type="parTrans" cxnId="{85A61B03-B24D-45B6-B791-D0574B7D51AF}">
      <dgm:prSet/>
      <dgm:spPr/>
      <dgm:t>
        <a:bodyPr/>
        <a:lstStyle/>
        <a:p>
          <a:endParaRPr lang="en-US"/>
        </a:p>
      </dgm:t>
    </dgm:pt>
    <dgm:pt modelId="{C7485A83-33D9-422D-B38D-FF2108F3A0C9}" type="sibTrans" cxnId="{85A61B03-B24D-45B6-B791-D0574B7D51AF}">
      <dgm:prSet/>
      <dgm:spPr/>
      <dgm:t>
        <a:bodyPr/>
        <a:lstStyle/>
        <a:p>
          <a:endParaRPr lang="en-US"/>
        </a:p>
      </dgm:t>
    </dgm:pt>
    <dgm:pt modelId="{46A4E6E1-78FA-4BF0-B2F7-B6F76EC2D01C}">
      <dgm:prSet custT="1"/>
      <dgm:spPr/>
      <dgm:t>
        <a:bodyPr/>
        <a:lstStyle/>
        <a:p>
          <a:pPr>
            <a:lnSpc>
              <a:spcPct val="100000"/>
            </a:lnSpc>
          </a:pPr>
          <a:r>
            <a:rPr lang="en-US" sz="1400" dirty="0"/>
            <a:t>Increase the ease of access to services and resources for clients facing housing-related challenges.</a:t>
          </a:r>
        </a:p>
      </dgm:t>
    </dgm:pt>
    <dgm:pt modelId="{7421369C-EFFE-4D21-BAAD-A2492A2390AE}" type="parTrans" cxnId="{4976B4BC-7371-4392-AC3E-08EA3B8E4AD7}">
      <dgm:prSet/>
      <dgm:spPr/>
      <dgm:t>
        <a:bodyPr/>
        <a:lstStyle/>
        <a:p>
          <a:endParaRPr lang="en-US"/>
        </a:p>
      </dgm:t>
    </dgm:pt>
    <dgm:pt modelId="{8CBF2ACA-E8D8-4908-8F12-635D23041B15}" type="sibTrans" cxnId="{4976B4BC-7371-4392-AC3E-08EA3B8E4AD7}">
      <dgm:prSet/>
      <dgm:spPr/>
      <dgm:t>
        <a:bodyPr/>
        <a:lstStyle/>
        <a:p>
          <a:endParaRPr lang="en-US"/>
        </a:p>
      </dgm:t>
    </dgm:pt>
    <dgm:pt modelId="{6060840D-ECD3-4590-8865-69CD7CEA0089}">
      <dgm:prSet/>
      <dgm:spPr/>
      <dgm:t>
        <a:bodyPr/>
        <a:lstStyle/>
        <a:p>
          <a:pPr>
            <a:lnSpc>
              <a:spcPct val="100000"/>
            </a:lnSpc>
            <a:defRPr b="1"/>
          </a:pPr>
          <a:r>
            <a:rPr lang="en-US" b="1" dirty="0"/>
            <a:t>Flexibility:</a:t>
          </a:r>
          <a:endParaRPr lang="en-US" dirty="0"/>
        </a:p>
      </dgm:t>
    </dgm:pt>
    <dgm:pt modelId="{0B0665D5-CDB9-46E6-A4FD-AA0E942FDBB6}" type="parTrans" cxnId="{2802AB8B-4C41-43EC-A9E8-39A2BEAF097E}">
      <dgm:prSet/>
      <dgm:spPr/>
      <dgm:t>
        <a:bodyPr/>
        <a:lstStyle/>
        <a:p>
          <a:endParaRPr lang="en-US"/>
        </a:p>
      </dgm:t>
    </dgm:pt>
    <dgm:pt modelId="{FE269EA8-B4AB-4145-9201-66011381C833}" type="sibTrans" cxnId="{2802AB8B-4C41-43EC-A9E8-39A2BEAF097E}">
      <dgm:prSet/>
      <dgm:spPr/>
      <dgm:t>
        <a:bodyPr/>
        <a:lstStyle/>
        <a:p>
          <a:endParaRPr lang="en-US"/>
        </a:p>
      </dgm:t>
    </dgm:pt>
    <dgm:pt modelId="{AEA65242-F7D8-410F-9745-C5A245DEC4CE}">
      <dgm:prSet custT="1"/>
      <dgm:spPr/>
      <dgm:t>
        <a:bodyPr/>
        <a:lstStyle/>
        <a:p>
          <a:pPr>
            <a:lnSpc>
              <a:spcPct val="100000"/>
            </a:lnSpc>
          </a:pPr>
          <a:r>
            <a:rPr lang="en-US" sz="1400"/>
            <a:t>Design the system to be adaptable to various crisis scenarios</a:t>
          </a:r>
          <a:r>
            <a:rPr lang="en-US" sz="1100"/>
            <a:t>.</a:t>
          </a:r>
        </a:p>
      </dgm:t>
    </dgm:pt>
    <dgm:pt modelId="{D2788CD8-CB05-412A-A583-ECBB1EE86A04}" type="parTrans" cxnId="{F4B279C7-26E8-4828-9315-B673D0380C97}">
      <dgm:prSet/>
      <dgm:spPr/>
      <dgm:t>
        <a:bodyPr/>
        <a:lstStyle/>
        <a:p>
          <a:endParaRPr lang="en-US"/>
        </a:p>
      </dgm:t>
    </dgm:pt>
    <dgm:pt modelId="{E0E5284D-3AFC-42D6-A338-6A316908EF1A}" type="sibTrans" cxnId="{F4B279C7-26E8-4828-9315-B673D0380C97}">
      <dgm:prSet/>
      <dgm:spPr/>
      <dgm:t>
        <a:bodyPr/>
        <a:lstStyle/>
        <a:p>
          <a:endParaRPr lang="en-US"/>
        </a:p>
      </dgm:t>
    </dgm:pt>
    <dgm:pt modelId="{B744D7CB-B8A5-422F-87ED-83FE2F274277}">
      <dgm:prSet/>
      <dgm:spPr/>
      <dgm:t>
        <a:bodyPr/>
        <a:lstStyle/>
        <a:p>
          <a:pPr>
            <a:lnSpc>
              <a:spcPct val="100000"/>
            </a:lnSpc>
            <a:defRPr b="1"/>
          </a:pPr>
          <a:r>
            <a:rPr lang="en-US" b="1"/>
            <a:t>Regular Revisitation:</a:t>
          </a:r>
          <a:endParaRPr lang="en-US"/>
        </a:p>
      </dgm:t>
    </dgm:pt>
    <dgm:pt modelId="{BC2BC2B3-F79F-47BC-92A7-2920106E6337}" type="parTrans" cxnId="{9567E4BC-412F-4400-A3C2-959608F73334}">
      <dgm:prSet/>
      <dgm:spPr/>
      <dgm:t>
        <a:bodyPr/>
        <a:lstStyle/>
        <a:p>
          <a:endParaRPr lang="en-US"/>
        </a:p>
      </dgm:t>
    </dgm:pt>
    <dgm:pt modelId="{159C7188-B521-437E-B3C3-E1AA10446FE6}" type="sibTrans" cxnId="{9567E4BC-412F-4400-A3C2-959608F73334}">
      <dgm:prSet/>
      <dgm:spPr/>
      <dgm:t>
        <a:bodyPr/>
        <a:lstStyle/>
        <a:p>
          <a:endParaRPr lang="en-US"/>
        </a:p>
      </dgm:t>
    </dgm:pt>
    <dgm:pt modelId="{661F018A-C7AB-472A-947A-EF21166DAEB7}">
      <dgm:prSet custT="1"/>
      <dgm:spPr/>
      <dgm:t>
        <a:bodyPr/>
        <a:lstStyle/>
        <a:p>
          <a:pPr>
            <a:lnSpc>
              <a:spcPct val="100000"/>
            </a:lnSpc>
          </a:pPr>
          <a:r>
            <a:rPr lang="en-US" sz="1400"/>
            <a:t>Establish a framework for the periodic review and optimization of the coordinated entry system</a:t>
          </a:r>
          <a:r>
            <a:rPr lang="en-US" sz="1100"/>
            <a:t>.</a:t>
          </a:r>
        </a:p>
      </dgm:t>
    </dgm:pt>
    <dgm:pt modelId="{B5CB968B-D329-4875-98D8-9C7F8DA396CA}" type="parTrans" cxnId="{79BDED4B-1ED4-43F0-9D46-24AC796B6FF8}">
      <dgm:prSet/>
      <dgm:spPr/>
      <dgm:t>
        <a:bodyPr/>
        <a:lstStyle/>
        <a:p>
          <a:endParaRPr lang="en-US"/>
        </a:p>
      </dgm:t>
    </dgm:pt>
    <dgm:pt modelId="{CBDD1B03-8F73-449F-BB60-A428B95FB04A}" type="sibTrans" cxnId="{79BDED4B-1ED4-43F0-9D46-24AC796B6FF8}">
      <dgm:prSet/>
      <dgm:spPr/>
      <dgm:t>
        <a:bodyPr/>
        <a:lstStyle/>
        <a:p>
          <a:endParaRPr lang="en-US"/>
        </a:p>
      </dgm:t>
    </dgm:pt>
    <dgm:pt modelId="{00E2D364-A2FE-461F-918C-CDA3450C2453}">
      <dgm:prSet/>
      <dgm:spPr/>
      <dgm:t>
        <a:bodyPr/>
        <a:lstStyle/>
        <a:p>
          <a:pPr>
            <a:lnSpc>
              <a:spcPct val="100000"/>
            </a:lnSpc>
          </a:pPr>
          <a:endParaRPr lang="en-US" dirty="0"/>
        </a:p>
      </dgm:t>
    </dgm:pt>
    <dgm:pt modelId="{5624D094-CD82-4CF7-8E3E-46468E619846}" type="parTrans" cxnId="{242F59E8-FAD9-4845-9055-D7D1C934FFFC}">
      <dgm:prSet/>
      <dgm:spPr/>
      <dgm:t>
        <a:bodyPr/>
        <a:lstStyle/>
        <a:p>
          <a:endParaRPr lang="en-US"/>
        </a:p>
      </dgm:t>
    </dgm:pt>
    <dgm:pt modelId="{8EC0BC00-AF8C-4413-B88A-72E457F6786D}" type="sibTrans" cxnId="{242F59E8-FAD9-4845-9055-D7D1C934FFFC}">
      <dgm:prSet/>
      <dgm:spPr/>
      <dgm:t>
        <a:bodyPr/>
        <a:lstStyle/>
        <a:p>
          <a:endParaRPr lang="en-US"/>
        </a:p>
      </dgm:t>
    </dgm:pt>
    <dgm:pt modelId="{458501F4-5CC1-4609-B8DE-DD2618D4E27C}">
      <dgm:prSet custT="1"/>
      <dgm:spPr/>
      <dgm:t>
        <a:bodyPr/>
        <a:lstStyle/>
        <a:p>
          <a:pPr>
            <a:lnSpc>
              <a:spcPct val="100000"/>
            </a:lnSpc>
          </a:pPr>
          <a:r>
            <a:rPr lang="en-US" sz="1400"/>
            <a:t>.</a:t>
          </a:r>
        </a:p>
      </dgm:t>
    </dgm:pt>
    <dgm:pt modelId="{9D4C8FB6-5207-41EB-8B9F-2CE5E60F8BA1}" type="parTrans" cxnId="{D87D4570-2090-41BE-A4DD-56F507E18027}">
      <dgm:prSet/>
      <dgm:spPr/>
      <dgm:t>
        <a:bodyPr/>
        <a:lstStyle/>
        <a:p>
          <a:endParaRPr lang="en-US"/>
        </a:p>
      </dgm:t>
    </dgm:pt>
    <dgm:pt modelId="{085D0400-E260-4FA3-963A-7611A633A39B}" type="sibTrans" cxnId="{D87D4570-2090-41BE-A4DD-56F507E18027}">
      <dgm:prSet/>
      <dgm:spPr/>
      <dgm:t>
        <a:bodyPr/>
        <a:lstStyle/>
        <a:p>
          <a:endParaRPr lang="en-US"/>
        </a:p>
      </dgm:t>
    </dgm:pt>
    <dgm:pt modelId="{2AB3AA80-5971-4B0C-89E5-4F7E469B6D53}">
      <dgm:prSet/>
      <dgm:spPr/>
      <dgm:t>
        <a:bodyPr/>
        <a:lstStyle/>
        <a:p>
          <a:pPr>
            <a:lnSpc>
              <a:spcPct val="100000"/>
            </a:lnSpc>
            <a:defRPr b="1"/>
          </a:pPr>
          <a:r>
            <a:rPr lang="en-US" b="1"/>
            <a:t>Driving Change Using Data:</a:t>
          </a:r>
          <a:endParaRPr lang="en-US"/>
        </a:p>
      </dgm:t>
    </dgm:pt>
    <dgm:pt modelId="{303ACAE1-5E18-4639-848B-CEE6512A026B}" type="parTrans" cxnId="{5B595994-E915-4E5D-8DD7-79A7CB5E15B7}">
      <dgm:prSet/>
      <dgm:spPr/>
      <dgm:t>
        <a:bodyPr/>
        <a:lstStyle/>
        <a:p>
          <a:endParaRPr lang="en-US"/>
        </a:p>
      </dgm:t>
    </dgm:pt>
    <dgm:pt modelId="{ADA7F8FA-6982-4B25-9791-6388AB88E10B}" type="sibTrans" cxnId="{5B595994-E915-4E5D-8DD7-79A7CB5E15B7}">
      <dgm:prSet/>
      <dgm:spPr/>
      <dgm:t>
        <a:bodyPr/>
        <a:lstStyle/>
        <a:p>
          <a:endParaRPr lang="en-US"/>
        </a:p>
      </dgm:t>
    </dgm:pt>
    <dgm:pt modelId="{61460F04-6316-47D6-95DE-EE0445C82E70}">
      <dgm:prSet custT="1"/>
      <dgm:spPr/>
      <dgm:t>
        <a:bodyPr/>
        <a:lstStyle/>
        <a:p>
          <a:pPr>
            <a:lnSpc>
              <a:spcPct val="100000"/>
            </a:lnSpc>
          </a:pPr>
          <a:r>
            <a:rPr lang="en-US" sz="1400" b="0" i="0">
              <a:solidFill>
                <a:srgbClr val="0F0F0F"/>
              </a:solidFill>
              <a:effectLst/>
              <a:latin typeface="Söhne"/>
            </a:rPr>
            <a:t>Use data collection to strengthen our response to homelessness. Identify gaps and needs and strategically advocate for programs and enhanced community support.</a:t>
          </a:r>
          <a:endParaRPr lang="en-US" sz="1400"/>
        </a:p>
      </dgm:t>
    </dgm:pt>
    <dgm:pt modelId="{7C5D2158-3CB6-4D13-B7BE-204BA95FC720}" type="parTrans" cxnId="{4C65A4C4-4577-42C5-8B2C-61ED2EEA6CC4}">
      <dgm:prSet/>
      <dgm:spPr/>
      <dgm:t>
        <a:bodyPr/>
        <a:lstStyle/>
        <a:p>
          <a:endParaRPr lang="en-US"/>
        </a:p>
      </dgm:t>
    </dgm:pt>
    <dgm:pt modelId="{7B5211A7-6484-436D-A811-BB4BE9A5F42E}" type="sibTrans" cxnId="{4C65A4C4-4577-42C5-8B2C-61ED2EEA6CC4}">
      <dgm:prSet/>
      <dgm:spPr/>
      <dgm:t>
        <a:bodyPr/>
        <a:lstStyle/>
        <a:p>
          <a:endParaRPr lang="en-US"/>
        </a:p>
      </dgm:t>
    </dgm:pt>
    <dgm:pt modelId="{B979374F-0943-4751-BDB4-F72453B0E916}" type="pres">
      <dgm:prSet presAssocID="{5FC1AEBE-DBA8-4804-B2F2-5E13D42B37C4}" presName="root" presStyleCnt="0">
        <dgm:presLayoutVars>
          <dgm:dir/>
          <dgm:resizeHandles val="exact"/>
        </dgm:presLayoutVars>
      </dgm:prSet>
      <dgm:spPr/>
    </dgm:pt>
    <dgm:pt modelId="{04252418-9845-476E-9E01-7EB9C2C9C39C}" type="pres">
      <dgm:prSet presAssocID="{1ABF130A-F06E-44B3-BB5E-37650510DF9A}" presName="compNode" presStyleCnt="0"/>
      <dgm:spPr/>
    </dgm:pt>
    <dgm:pt modelId="{5F430A3F-57F0-4376-8299-9DC8E7058C9F}" type="pres">
      <dgm:prSet presAssocID="{1ABF130A-F06E-44B3-BB5E-37650510DF9A}"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1E854AED-EB75-4916-8CB3-6750CC685502}" type="pres">
      <dgm:prSet presAssocID="{1ABF130A-F06E-44B3-BB5E-37650510DF9A}" presName="iconSpace" presStyleCnt="0"/>
      <dgm:spPr/>
    </dgm:pt>
    <dgm:pt modelId="{EDF7870C-D847-49AE-92DF-AF6CD810043A}" type="pres">
      <dgm:prSet presAssocID="{1ABF130A-F06E-44B3-BB5E-37650510DF9A}" presName="parTx" presStyleLbl="revTx" presStyleIdx="0" presStyleCnt="12">
        <dgm:presLayoutVars>
          <dgm:chMax val="0"/>
          <dgm:chPref val="0"/>
        </dgm:presLayoutVars>
      </dgm:prSet>
      <dgm:spPr/>
    </dgm:pt>
    <dgm:pt modelId="{D15E1AF0-7DBD-4E8E-A4C8-22D271C9334A}" type="pres">
      <dgm:prSet presAssocID="{1ABF130A-F06E-44B3-BB5E-37650510DF9A}" presName="txSpace" presStyleCnt="0"/>
      <dgm:spPr/>
    </dgm:pt>
    <dgm:pt modelId="{27233170-DE12-4304-9BEB-2837C8C80F08}" type="pres">
      <dgm:prSet presAssocID="{1ABF130A-F06E-44B3-BB5E-37650510DF9A}" presName="desTx" presStyleLbl="revTx" presStyleIdx="1" presStyleCnt="12">
        <dgm:presLayoutVars/>
      </dgm:prSet>
      <dgm:spPr/>
    </dgm:pt>
    <dgm:pt modelId="{974609E3-2D50-460B-927A-833C2A6EE33D}" type="pres">
      <dgm:prSet presAssocID="{304C4B8F-66EA-4FED-A246-21B99CC1D29B}" presName="sibTrans" presStyleCnt="0"/>
      <dgm:spPr/>
    </dgm:pt>
    <dgm:pt modelId="{AA7BCB41-6B9D-421F-8944-5D387DB7BE36}" type="pres">
      <dgm:prSet presAssocID="{AAE14D73-70E6-4CAC-A56E-C9888D387DE5}" presName="compNode" presStyleCnt="0"/>
      <dgm:spPr/>
    </dgm:pt>
    <dgm:pt modelId="{78469AE0-36D2-4DE3-8FA3-D15CA18A0615}" type="pres">
      <dgm:prSet presAssocID="{AAE14D73-70E6-4CAC-A56E-C9888D387DE5}"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43A18C9-50F5-4EB1-B1E3-1FAFE3891484}" type="pres">
      <dgm:prSet presAssocID="{AAE14D73-70E6-4CAC-A56E-C9888D387DE5}" presName="iconSpace" presStyleCnt="0"/>
      <dgm:spPr/>
    </dgm:pt>
    <dgm:pt modelId="{E82E6C4A-1FAC-44F1-9B0C-ACB04D4C93C3}" type="pres">
      <dgm:prSet presAssocID="{AAE14D73-70E6-4CAC-A56E-C9888D387DE5}" presName="parTx" presStyleLbl="revTx" presStyleIdx="2" presStyleCnt="12">
        <dgm:presLayoutVars>
          <dgm:chMax val="0"/>
          <dgm:chPref val="0"/>
        </dgm:presLayoutVars>
      </dgm:prSet>
      <dgm:spPr/>
    </dgm:pt>
    <dgm:pt modelId="{F8B83C83-0F26-4E00-93AD-EA4522D71181}" type="pres">
      <dgm:prSet presAssocID="{AAE14D73-70E6-4CAC-A56E-C9888D387DE5}" presName="txSpace" presStyleCnt="0"/>
      <dgm:spPr/>
    </dgm:pt>
    <dgm:pt modelId="{8B1B3360-9544-4488-9FA0-594538EA48C6}" type="pres">
      <dgm:prSet presAssocID="{AAE14D73-70E6-4CAC-A56E-C9888D387DE5}" presName="desTx" presStyleLbl="revTx" presStyleIdx="3" presStyleCnt="12">
        <dgm:presLayoutVars/>
      </dgm:prSet>
      <dgm:spPr/>
    </dgm:pt>
    <dgm:pt modelId="{24AAD6E3-B649-44A0-9EF2-A72EF4BEC594}" type="pres">
      <dgm:prSet presAssocID="{9397DBB6-278F-4F24-86F8-656CD64ED8BF}" presName="sibTrans" presStyleCnt="0"/>
      <dgm:spPr/>
    </dgm:pt>
    <dgm:pt modelId="{CBC2350A-EA45-405A-A605-4F555F9EA3BF}" type="pres">
      <dgm:prSet presAssocID="{B94AE681-E462-4D7D-A191-555A05374888}" presName="compNode" presStyleCnt="0"/>
      <dgm:spPr/>
    </dgm:pt>
    <dgm:pt modelId="{626FD8B4-551C-45F4-A1A9-E544FC2E55B9}" type="pres">
      <dgm:prSet presAssocID="{B94AE681-E462-4D7D-A191-555A05374888}"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F3C318F7-47BF-48B0-9D19-1C16AF8C95E5}" type="pres">
      <dgm:prSet presAssocID="{B94AE681-E462-4D7D-A191-555A05374888}" presName="iconSpace" presStyleCnt="0"/>
      <dgm:spPr/>
    </dgm:pt>
    <dgm:pt modelId="{65423A3A-89C2-4788-9642-F840D286ED47}" type="pres">
      <dgm:prSet presAssocID="{B94AE681-E462-4D7D-A191-555A05374888}" presName="parTx" presStyleLbl="revTx" presStyleIdx="4" presStyleCnt="12">
        <dgm:presLayoutVars>
          <dgm:chMax val="0"/>
          <dgm:chPref val="0"/>
        </dgm:presLayoutVars>
      </dgm:prSet>
      <dgm:spPr/>
    </dgm:pt>
    <dgm:pt modelId="{20BCDB33-72C7-4F5D-9B18-6FB7FBE870F3}" type="pres">
      <dgm:prSet presAssocID="{B94AE681-E462-4D7D-A191-555A05374888}" presName="txSpace" presStyleCnt="0"/>
      <dgm:spPr/>
    </dgm:pt>
    <dgm:pt modelId="{687B3187-0FB0-4C05-A911-8B629474D6CA}" type="pres">
      <dgm:prSet presAssocID="{B94AE681-E462-4D7D-A191-555A05374888}" presName="desTx" presStyleLbl="revTx" presStyleIdx="5" presStyleCnt="12">
        <dgm:presLayoutVars/>
      </dgm:prSet>
      <dgm:spPr/>
    </dgm:pt>
    <dgm:pt modelId="{5F7ED5F3-B6D1-4268-B2E2-B5B310306F33}" type="pres">
      <dgm:prSet presAssocID="{C7485A83-33D9-422D-B38D-FF2108F3A0C9}" presName="sibTrans" presStyleCnt="0"/>
      <dgm:spPr/>
    </dgm:pt>
    <dgm:pt modelId="{899BAFCA-6F2F-493D-B623-47082C81E36D}" type="pres">
      <dgm:prSet presAssocID="{6060840D-ECD3-4590-8865-69CD7CEA0089}" presName="compNode" presStyleCnt="0"/>
      <dgm:spPr/>
    </dgm:pt>
    <dgm:pt modelId="{6E10A2E0-0B42-45CE-89BB-B12867D02C4B}" type="pres">
      <dgm:prSet presAssocID="{6060840D-ECD3-4590-8865-69CD7CEA0089}"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765812C0-6F56-423C-9246-8AFF19D052AC}" type="pres">
      <dgm:prSet presAssocID="{6060840D-ECD3-4590-8865-69CD7CEA0089}" presName="iconSpace" presStyleCnt="0"/>
      <dgm:spPr/>
    </dgm:pt>
    <dgm:pt modelId="{065C03A7-596A-4C30-924D-9A0D8EAD9BA1}" type="pres">
      <dgm:prSet presAssocID="{6060840D-ECD3-4590-8865-69CD7CEA0089}" presName="parTx" presStyleLbl="revTx" presStyleIdx="6" presStyleCnt="12">
        <dgm:presLayoutVars>
          <dgm:chMax val="0"/>
          <dgm:chPref val="0"/>
        </dgm:presLayoutVars>
      </dgm:prSet>
      <dgm:spPr/>
    </dgm:pt>
    <dgm:pt modelId="{09CC4FEE-C077-457B-B21E-8853B3E5584B}" type="pres">
      <dgm:prSet presAssocID="{6060840D-ECD3-4590-8865-69CD7CEA0089}" presName="txSpace" presStyleCnt="0"/>
      <dgm:spPr/>
    </dgm:pt>
    <dgm:pt modelId="{1AC1865B-7BCC-41A9-9478-ACBC7CB5EED3}" type="pres">
      <dgm:prSet presAssocID="{6060840D-ECD3-4590-8865-69CD7CEA0089}" presName="desTx" presStyleLbl="revTx" presStyleIdx="7" presStyleCnt="12">
        <dgm:presLayoutVars/>
      </dgm:prSet>
      <dgm:spPr/>
    </dgm:pt>
    <dgm:pt modelId="{E1E7A0B2-C518-4518-9C8B-BC7BC4AAEC23}" type="pres">
      <dgm:prSet presAssocID="{FE269EA8-B4AB-4145-9201-66011381C833}" presName="sibTrans" presStyleCnt="0"/>
      <dgm:spPr/>
    </dgm:pt>
    <dgm:pt modelId="{1AF4E78C-220A-4904-BE62-B7ACF1AC505C}" type="pres">
      <dgm:prSet presAssocID="{B744D7CB-B8A5-422F-87ED-83FE2F274277}" presName="compNode" presStyleCnt="0"/>
      <dgm:spPr/>
    </dgm:pt>
    <dgm:pt modelId="{69560505-F3B1-485F-AF72-A0B7F3F2D70A}" type="pres">
      <dgm:prSet presAssocID="{B744D7CB-B8A5-422F-87ED-83FE2F274277}"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Arrow Circle"/>
        </a:ext>
      </dgm:extLst>
    </dgm:pt>
    <dgm:pt modelId="{ED7009A7-08F9-4050-8F03-8DE359546563}" type="pres">
      <dgm:prSet presAssocID="{B744D7CB-B8A5-422F-87ED-83FE2F274277}" presName="iconSpace" presStyleCnt="0"/>
      <dgm:spPr/>
    </dgm:pt>
    <dgm:pt modelId="{0DB13729-022E-48C4-99DD-3E541080FC17}" type="pres">
      <dgm:prSet presAssocID="{B744D7CB-B8A5-422F-87ED-83FE2F274277}" presName="parTx" presStyleLbl="revTx" presStyleIdx="8" presStyleCnt="12">
        <dgm:presLayoutVars>
          <dgm:chMax val="0"/>
          <dgm:chPref val="0"/>
        </dgm:presLayoutVars>
      </dgm:prSet>
      <dgm:spPr/>
    </dgm:pt>
    <dgm:pt modelId="{CEE006DF-15C5-4489-BD8E-DB5E84EA0C67}" type="pres">
      <dgm:prSet presAssocID="{B744D7CB-B8A5-422F-87ED-83FE2F274277}" presName="txSpace" presStyleCnt="0"/>
      <dgm:spPr/>
    </dgm:pt>
    <dgm:pt modelId="{D65C08C6-68FC-4F67-90FD-39AA3FD35B46}" type="pres">
      <dgm:prSet presAssocID="{B744D7CB-B8A5-422F-87ED-83FE2F274277}" presName="desTx" presStyleLbl="revTx" presStyleIdx="9" presStyleCnt="12">
        <dgm:presLayoutVars/>
      </dgm:prSet>
      <dgm:spPr/>
    </dgm:pt>
    <dgm:pt modelId="{356EC491-D2B6-417A-A4C4-F8336811316B}" type="pres">
      <dgm:prSet presAssocID="{159C7188-B521-437E-B3C3-E1AA10446FE6}" presName="sibTrans" presStyleCnt="0"/>
      <dgm:spPr/>
    </dgm:pt>
    <dgm:pt modelId="{CDA840B8-13ED-4120-B80F-78CC4BD9E739}" type="pres">
      <dgm:prSet presAssocID="{2AB3AA80-5971-4B0C-89E5-4F7E469B6D53}" presName="compNode" presStyleCnt="0"/>
      <dgm:spPr/>
    </dgm:pt>
    <dgm:pt modelId="{13010F5D-3625-4021-A1D8-529726650D4C}" type="pres">
      <dgm:prSet presAssocID="{2AB3AA80-5971-4B0C-89E5-4F7E469B6D53}"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Business Growth"/>
        </a:ext>
      </dgm:extLst>
    </dgm:pt>
    <dgm:pt modelId="{61C45D05-8F8F-4FB7-AE0D-D1AF3D9B582D}" type="pres">
      <dgm:prSet presAssocID="{2AB3AA80-5971-4B0C-89E5-4F7E469B6D53}" presName="iconSpace" presStyleCnt="0"/>
      <dgm:spPr/>
    </dgm:pt>
    <dgm:pt modelId="{B102A014-98E3-4EDF-802B-0621929FFBAC}" type="pres">
      <dgm:prSet presAssocID="{2AB3AA80-5971-4B0C-89E5-4F7E469B6D53}" presName="parTx" presStyleLbl="revTx" presStyleIdx="10" presStyleCnt="12">
        <dgm:presLayoutVars>
          <dgm:chMax val="0"/>
          <dgm:chPref val="0"/>
        </dgm:presLayoutVars>
      </dgm:prSet>
      <dgm:spPr/>
    </dgm:pt>
    <dgm:pt modelId="{EBB51EFD-B7B6-40D1-9E34-46F0CCDDA1F8}" type="pres">
      <dgm:prSet presAssocID="{2AB3AA80-5971-4B0C-89E5-4F7E469B6D53}" presName="txSpace" presStyleCnt="0"/>
      <dgm:spPr/>
    </dgm:pt>
    <dgm:pt modelId="{F2B03EEF-D096-4F23-946B-370A5F2CA3B4}" type="pres">
      <dgm:prSet presAssocID="{2AB3AA80-5971-4B0C-89E5-4F7E469B6D53}" presName="desTx" presStyleLbl="revTx" presStyleIdx="11" presStyleCnt="12" custScaleX="222774">
        <dgm:presLayoutVars/>
      </dgm:prSet>
      <dgm:spPr/>
    </dgm:pt>
  </dgm:ptLst>
  <dgm:cxnLst>
    <dgm:cxn modelId="{85A61B03-B24D-45B6-B791-D0574B7D51AF}" srcId="{5FC1AEBE-DBA8-4804-B2F2-5E13D42B37C4}" destId="{B94AE681-E462-4D7D-A191-555A05374888}" srcOrd="2" destOrd="0" parTransId="{1454B3A1-5448-4B5D-B22F-F030AC9D0B7C}" sibTransId="{C7485A83-33D9-422D-B38D-FF2108F3A0C9}"/>
    <dgm:cxn modelId="{0059C236-71EB-45A6-AFC5-B45850776ABF}" type="presOf" srcId="{5FC1AEBE-DBA8-4804-B2F2-5E13D42B37C4}" destId="{B979374F-0943-4751-BDB4-F72453B0E916}" srcOrd="0" destOrd="0" presId="urn:microsoft.com/office/officeart/2018/5/layout/CenteredIconLabelDescriptionList"/>
    <dgm:cxn modelId="{50B1F237-EDBD-4339-B650-60BFEFB6A05D}" type="presOf" srcId="{1ABF130A-F06E-44B3-BB5E-37650510DF9A}" destId="{EDF7870C-D847-49AE-92DF-AF6CD810043A}" srcOrd="0" destOrd="0" presId="urn:microsoft.com/office/officeart/2018/5/layout/CenteredIconLabelDescriptionList"/>
    <dgm:cxn modelId="{D4372140-26AB-4E91-8583-810A93181B7A}" type="presOf" srcId="{61460F04-6316-47D6-95DE-EE0445C82E70}" destId="{F2B03EEF-D096-4F23-946B-370A5F2CA3B4}" srcOrd="0" destOrd="0" presId="urn:microsoft.com/office/officeart/2018/5/layout/CenteredIconLabelDescriptionList"/>
    <dgm:cxn modelId="{B7D3EC41-8679-428A-B895-177FEF57894D}" type="presOf" srcId="{AAE14D73-70E6-4CAC-A56E-C9888D387DE5}" destId="{E82E6C4A-1FAC-44F1-9B0C-ACB04D4C93C3}" srcOrd="0" destOrd="0" presId="urn:microsoft.com/office/officeart/2018/5/layout/CenteredIconLabelDescriptionList"/>
    <dgm:cxn modelId="{79BDED4B-1ED4-43F0-9D46-24AC796B6FF8}" srcId="{B744D7CB-B8A5-422F-87ED-83FE2F274277}" destId="{661F018A-C7AB-472A-947A-EF21166DAEB7}" srcOrd="0" destOrd="0" parTransId="{B5CB968B-D329-4875-98D8-9C7F8DA396CA}" sibTransId="{CBDD1B03-8F73-449F-BB60-A428B95FB04A}"/>
    <dgm:cxn modelId="{4BD8A84D-24FE-5246-92E7-65F85162F715}" type="presOf" srcId="{00E2D364-A2FE-461F-918C-CDA3450C2453}" destId="{D65C08C6-68FC-4F67-90FD-39AA3FD35B46}" srcOrd="0" destOrd="1" presId="urn:microsoft.com/office/officeart/2018/5/layout/CenteredIconLabelDescriptionList"/>
    <dgm:cxn modelId="{D87D4570-2090-41BE-A4DD-56F507E18027}" srcId="{B744D7CB-B8A5-422F-87ED-83FE2F274277}" destId="{458501F4-5CC1-4609-B8DE-DD2618D4E27C}" srcOrd="2" destOrd="0" parTransId="{9D4C8FB6-5207-41EB-8B9F-2CE5E60F8BA1}" sibTransId="{085D0400-E260-4FA3-963A-7611A633A39B}"/>
    <dgm:cxn modelId="{D0AEED52-7DD6-41DA-8B28-338DB251FE56}" type="presOf" srcId="{2AB3AA80-5971-4B0C-89E5-4F7E469B6D53}" destId="{B102A014-98E3-4EDF-802B-0621929FFBAC}" srcOrd="0" destOrd="0" presId="urn:microsoft.com/office/officeart/2018/5/layout/CenteredIconLabelDescriptionList"/>
    <dgm:cxn modelId="{4FBF5B73-5A86-4158-9AA1-C755541D629D}" srcId="{5FC1AEBE-DBA8-4804-B2F2-5E13D42B37C4}" destId="{1ABF130A-F06E-44B3-BB5E-37650510DF9A}" srcOrd="0" destOrd="0" parTransId="{C1748B36-A09A-40F2-B4C3-F312AC152BCE}" sibTransId="{304C4B8F-66EA-4FED-A246-21B99CC1D29B}"/>
    <dgm:cxn modelId="{FF0E0358-F5E7-4672-99AF-7922D22C667E}" type="presOf" srcId="{37E8E983-356E-4F47-A7AD-7057C7511D84}" destId="{8B1B3360-9544-4488-9FA0-594538EA48C6}" srcOrd="0" destOrd="0" presId="urn:microsoft.com/office/officeart/2018/5/layout/CenteredIconLabelDescriptionList"/>
    <dgm:cxn modelId="{78142F87-2172-4195-A759-D4DAD9260032}" type="presOf" srcId="{B744D7CB-B8A5-422F-87ED-83FE2F274277}" destId="{0DB13729-022E-48C4-99DD-3E541080FC17}" srcOrd="0" destOrd="0" presId="urn:microsoft.com/office/officeart/2018/5/layout/CenteredIconLabelDescriptionList"/>
    <dgm:cxn modelId="{1813358A-5EDC-924C-B0E6-5F131F065600}" type="presOf" srcId="{458501F4-5CC1-4609-B8DE-DD2618D4E27C}" destId="{D65C08C6-68FC-4F67-90FD-39AA3FD35B46}" srcOrd="0" destOrd="2" presId="urn:microsoft.com/office/officeart/2018/5/layout/CenteredIconLabelDescriptionList"/>
    <dgm:cxn modelId="{2802AB8B-4C41-43EC-A9E8-39A2BEAF097E}" srcId="{5FC1AEBE-DBA8-4804-B2F2-5E13D42B37C4}" destId="{6060840D-ECD3-4590-8865-69CD7CEA0089}" srcOrd="3" destOrd="0" parTransId="{0B0665D5-CDB9-46E6-A4FD-AA0E942FDBB6}" sibTransId="{FE269EA8-B4AB-4145-9201-66011381C833}"/>
    <dgm:cxn modelId="{5B595994-E915-4E5D-8DD7-79A7CB5E15B7}" srcId="{5FC1AEBE-DBA8-4804-B2F2-5E13D42B37C4}" destId="{2AB3AA80-5971-4B0C-89E5-4F7E469B6D53}" srcOrd="5" destOrd="0" parTransId="{303ACAE1-5E18-4639-848B-CEE6512A026B}" sibTransId="{ADA7F8FA-6982-4B25-9791-6388AB88E10B}"/>
    <dgm:cxn modelId="{CC8B4F95-E560-47C7-A38A-5A241F07E77B}" type="presOf" srcId="{46A4E6E1-78FA-4BF0-B2F7-B6F76EC2D01C}" destId="{687B3187-0FB0-4C05-A911-8B629474D6CA}" srcOrd="0" destOrd="0" presId="urn:microsoft.com/office/officeart/2018/5/layout/CenteredIconLabelDescriptionList"/>
    <dgm:cxn modelId="{F3A64F96-DBAA-4276-BC62-B8DC83B7001F}" type="presOf" srcId="{661F018A-C7AB-472A-947A-EF21166DAEB7}" destId="{D65C08C6-68FC-4F67-90FD-39AA3FD35B46}" srcOrd="0" destOrd="0" presId="urn:microsoft.com/office/officeart/2018/5/layout/CenteredIconLabelDescriptionList"/>
    <dgm:cxn modelId="{58FE8D9C-C372-47C5-90C7-B272905A1D27}" srcId="{1ABF130A-F06E-44B3-BB5E-37650510DF9A}" destId="{64A26630-366C-447A-B2B0-1B02D41CF826}" srcOrd="0" destOrd="0" parTransId="{3B8A4960-EE03-4873-9E6D-32318D6385A5}" sibTransId="{D338F940-04E6-4DF6-A8EA-1C0D36CE64B3}"/>
    <dgm:cxn modelId="{54E458AB-C200-452F-9697-D02196DE5204}" type="presOf" srcId="{6060840D-ECD3-4590-8865-69CD7CEA0089}" destId="{065C03A7-596A-4C30-924D-9A0D8EAD9BA1}" srcOrd="0" destOrd="0" presId="urn:microsoft.com/office/officeart/2018/5/layout/CenteredIconLabelDescriptionList"/>
    <dgm:cxn modelId="{5BF168B2-B110-42BB-B947-832F2DC9B7A4}" type="presOf" srcId="{AEA65242-F7D8-410F-9745-C5A245DEC4CE}" destId="{1AC1865B-7BCC-41A9-9478-ACBC7CB5EED3}" srcOrd="0" destOrd="0" presId="urn:microsoft.com/office/officeart/2018/5/layout/CenteredIconLabelDescriptionList"/>
    <dgm:cxn modelId="{C003A6B8-6CCF-4AF8-BA6E-B08A7E14C4F9}" srcId="{5FC1AEBE-DBA8-4804-B2F2-5E13D42B37C4}" destId="{AAE14D73-70E6-4CAC-A56E-C9888D387DE5}" srcOrd="1" destOrd="0" parTransId="{35F1D1E7-C8DA-4E6B-A0FD-DCFBC10EEDE1}" sibTransId="{9397DBB6-278F-4F24-86F8-656CD64ED8BF}"/>
    <dgm:cxn modelId="{4976B4BC-7371-4392-AC3E-08EA3B8E4AD7}" srcId="{B94AE681-E462-4D7D-A191-555A05374888}" destId="{46A4E6E1-78FA-4BF0-B2F7-B6F76EC2D01C}" srcOrd="0" destOrd="0" parTransId="{7421369C-EFFE-4D21-BAAD-A2492A2390AE}" sibTransId="{8CBF2ACA-E8D8-4908-8F12-635D23041B15}"/>
    <dgm:cxn modelId="{9567E4BC-412F-4400-A3C2-959608F73334}" srcId="{5FC1AEBE-DBA8-4804-B2F2-5E13D42B37C4}" destId="{B744D7CB-B8A5-422F-87ED-83FE2F274277}" srcOrd="4" destOrd="0" parTransId="{BC2BC2B3-F79F-47BC-92A7-2920106E6337}" sibTransId="{159C7188-B521-437E-B3C3-E1AA10446FE6}"/>
    <dgm:cxn modelId="{413CE5BD-2B39-47F5-A648-0ECE25144D29}" srcId="{AAE14D73-70E6-4CAC-A56E-C9888D387DE5}" destId="{37E8E983-356E-4F47-A7AD-7057C7511D84}" srcOrd="0" destOrd="0" parTransId="{B427718C-7120-4240-A0E2-D41A647CCFCF}" sibTransId="{83203869-42B6-443E-9FE1-BF39D08AD3B7}"/>
    <dgm:cxn modelId="{4C65A4C4-4577-42C5-8B2C-61ED2EEA6CC4}" srcId="{2AB3AA80-5971-4B0C-89E5-4F7E469B6D53}" destId="{61460F04-6316-47D6-95DE-EE0445C82E70}" srcOrd="0" destOrd="0" parTransId="{7C5D2158-3CB6-4D13-B7BE-204BA95FC720}" sibTransId="{7B5211A7-6484-436D-A811-BB4BE9A5F42E}"/>
    <dgm:cxn modelId="{F4B279C7-26E8-4828-9315-B673D0380C97}" srcId="{6060840D-ECD3-4590-8865-69CD7CEA0089}" destId="{AEA65242-F7D8-410F-9745-C5A245DEC4CE}" srcOrd="0" destOrd="0" parTransId="{D2788CD8-CB05-412A-A583-ECBB1EE86A04}" sibTransId="{E0E5284D-3AFC-42D6-A338-6A316908EF1A}"/>
    <dgm:cxn modelId="{C83122CD-C120-41DD-9DE0-B534B8761960}" type="presOf" srcId="{B94AE681-E462-4D7D-A191-555A05374888}" destId="{65423A3A-89C2-4788-9642-F840D286ED47}" srcOrd="0" destOrd="0" presId="urn:microsoft.com/office/officeart/2018/5/layout/CenteredIconLabelDescriptionList"/>
    <dgm:cxn modelId="{242F59E8-FAD9-4845-9055-D7D1C934FFFC}" srcId="{B744D7CB-B8A5-422F-87ED-83FE2F274277}" destId="{00E2D364-A2FE-461F-918C-CDA3450C2453}" srcOrd="1" destOrd="0" parTransId="{5624D094-CD82-4CF7-8E3E-46468E619846}" sibTransId="{8EC0BC00-AF8C-4413-B88A-72E457F6786D}"/>
    <dgm:cxn modelId="{D9B467ED-8C7C-4DFC-9273-CE06A7427DE9}" type="presOf" srcId="{64A26630-366C-447A-B2B0-1B02D41CF826}" destId="{27233170-DE12-4304-9BEB-2837C8C80F08}" srcOrd="0" destOrd="0" presId="urn:microsoft.com/office/officeart/2018/5/layout/CenteredIconLabelDescriptionList"/>
    <dgm:cxn modelId="{FAC61C34-1BB7-49AE-97C7-1E71B3EC2845}" type="presParOf" srcId="{B979374F-0943-4751-BDB4-F72453B0E916}" destId="{04252418-9845-476E-9E01-7EB9C2C9C39C}" srcOrd="0" destOrd="0" presId="urn:microsoft.com/office/officeart/2018/5/layout/CenteredIconLabelDescriptionList"/>
    <dgm:cxn modelId="{562CE2F7-CCCF-479C-B2F6-1090F98117F1}" type="presParOf" srcId="{04252418-9845-476E-9E01-7EB9C2C9C39C}" destId="{5F430A3F-57F0-4376-8299-9DC8E7058C9F}" srcOrd="0" destOrd="0" presId="urn:microsoft.com/office/officeart/2018/5/layout/CenteredIconLabelDescriptionList"/>
    <dgm:cxn modelId="{3F6C5DB2-C129-4CDC-9288-BA8348E77777}" type="presParOf" srcId="{04252418-9845-476E-9E01-7EB9C2C9C39C}" destId="{1E854AED-EB75-4916-8CB3-6750CC685502}" srcOrd="1" destOrd="0" presId="urn:microsoft.com/office/officeart/2018/5/layout/CenteredIconLabelDescriptionList"/>
    <dgm:cxn modelId="{F0A5133C-13C9-473F-9A73-B05A17F7BBF1}" type="presParOf" srcId="{04252418-9845-476E-9E01-7EB9C2C9C39C}" destId="{EDF7870C-D847-49AE-92DF-AF6CD810043A}" srcOrd="2" destOrd="0" presId="urn:microsoft.com/office/officeart/2018/5/layout/CenteredIconLabelDescriptionList"/>
    <dgm:cxn modelId="{B01E5B92-8F26-43D2-8CB1-2708ECE1E775}" type="presParOf" srcId="{04252418-9845-476E-9E01-7EB9C2C9C39C}" destId="{D15E1AF0-7DBD-4E8E-A4C8-22D271C9334A}" srcOrd="3" destOrd="0" presId="urn:microsoft.com/office/officeart/2018/5/layout/CenteredIconLabelDescriptionList"/>
    <dgm:cxn modelId="{0896B962-A56F-4454-B518-C5B1C5FDFAA4}" type="presParOf" srcId="{04252418-9845-476E-9E01-7EB9C2C9C39C}" destId="{27233170-DE12-4304-9BEB-2837C8C80F08}" srcOrd="4" destOrd="0" presId="urn:microsoft.com/office/officeart/2018/5/layout/CenteredIconLabelDescriptionList"/>
    <dgm:cxn modelId="{F0C9DDEF-31E4-4FAF-B452-66B3DF21D367}" type="presParOf" srcId="{B979374F-0943-4751-BDB4-F72453B0E916}" destId="{974609E3-2D50-460B-927A-833C2A6EE33D}" srcOrd="1" destOrd="0" presId="urn:microsoft.com/office/officeart/2018/5/layout/CenteredIconLabelDescriptionList"/>
    <dgm:cxn modelId="{9A71770C-4A05-4ADF-ADD8-C8B55EF0760E}" type="presParOf" srcId="{B979374F-0943-4751-BDB4-F72453B0E916}" destId="{AA7BCB41-6B9D-421F-8944-5D387DB7BE36}" srcOrd="2" destOrd="0" presId="urn:microsoft.com/office/officeart/2018/5/layout/CenteredIconLabelDescriptionList"/>
    <dgm:cxn modelId="{58CD2FAA-8F5A-469F-9C8F-AF355DE1554C}" type="presParOf" srcId="{AA7BCB41-6B9D-421F-8944-5D387DB7BE36}" destId="{78469AE0-36D2-4DE3-8FA3-D15CA18A0615}" srcOrd="0" destOrd="0" presId="urn:microsoft.com/office/officeart/2018/5/layout/CenteredIconLabelDescriptionList"/>
    <dgm:cxn modelId="{B6DD8EFE-C2F1-489F-A1BB-586852B3FC35}" type="presParOf" srcId="{AA7BCB41-6B9D-421F-8944-5D387DB7BE36}" destId="{943A18C9-50F5-4EB1-B1E3-1FAFE3891484}" srcOrd="1" destOrd="0" presId="urn:microsoft.com/office/officeart/2018/5/layout/CenteredIconLabelDescriptionList"/>
    <dgm:cxn modelId="{42B7BE40-B432-438A-ADFA-43EF2F2FBC47}" type="presParOf" srcId="{AA7BCB41-6B9D-421F-8944-5D387DB7BE36}" destId="{E82E6C4A-1FAC-44F1-9B0C-ACB04D4C93C3}" srcOrd="2" destOrd="0" presId="urn:microsoft.com/office/officeart/2018/5/layout/CenteredIconLabelDescriptionList"/>
    <dgm:cxn modelId="{A328DDE6-4EFD-4B4F-973E-4E60510753C2}" type="presParOf" srcId="{AA7BCB41-6B9D-421F-8944-5D387DB7BE36}" destId="{F8B83C83-0F26-4E00-93AD-EA4522D71181}" srcOrd="3" destOrd="0" presId="urn:microsoft.com/office/officeart/2018/5/layout/CenteredIconLabelDescriptionList"/>
    <dgm:cxn modelId="{56D8DCE6-2B92-4C15-A4A9-FE3400593DDB}" type="presParOf" srcId="{AA7BCB41-6B9D-421F-8944-5D387DB7BE36}" destId="{8B1B3360-9544-4488-9FA0-594538EA48C6}" srcOrd="4" destOrd="0" presId="urn:microsoft.com/office/officeart/2018/5/layout/CenteredIconLabelDescriptionList"/>
    <dgm:cxn modelId="{5B59A022-D582-4FF6-9B0D-31BE54A4E35C}" type="presParOf" srcId="{B979374F-0943-4751-BDB4-F72453B0E916}" destId="{24AAD6E3-B649-44A0-9EF2-A72EF4BEC594}" srcOrd="3" destOrd="0" presId="urn:microsoft.com/office/officeart/2018/5/layout/CenteredIconLabelDescriptionList"/>
    <dgm:cxn modelId="{87295378-D5AF-44F5-B6F1-2AC6B781C4F9}" type="presParOf" srcId="{B979374F-0943-4751-BDB4-F72453B0E916}" destId="{CBC2350A-EA45-405A-A605-4F555F9EA3BF}" srcOrd="4" destOrd="0" presId="urn:microsoft.com/office/officeart/2018/5/layout/CenteredIconLabelDescriptionList"/>
    <dgm:cxn modelId="{2669DD6C-4312-4995-8EAE-78287E8D5F06}" type="presParOf" srcId="{CBC2350A-EA45-405A-A605-4F555F9EA3BF}" destId="{626FD8B4-551C-45F4-A1A9-E544FC2E55B9}" srcOrd="0" destOrd="0" presId="urn:microsoft.com/office/officeart/2018/5/layout/CenteredIconLabelDescriptionList"/>
    <dgm:cxn modelId="{5F6801E5-E2DF-486A-A89D-AC27940B2986}" type="presParOf" srcId="{CBC2350A-EA45-405A-A605-4F555F9EA3BF}" destId="{F3C318F7-47BF-48B0-9D19-1C16AF8C95E5}" srcOrd="1" destOrd="0" presId="urn:microsoft.com/office/officeart/2018/5/layout/CenteredIconLabelDescriptionList"/>
    <dgm:cxn modelId="{7337DFFB-6AB1-4A40-ACEC-7AB88DE2ACAA}" type="presParOf" srcId="{CBC2350A-EA45-405A-A605-4F555F9EA3BF}" destId="{65423A3A-89C2-4788-9642-F840D286ED47}" srcOrd="2" destOrd="0" presId="urn:microsoft.com/office/officeart/2018/5/layout/CenteredIconLabelDescriptionList"/>
    <dgm:cxn modelId="{1462EA0E-557B-4CD1-876A-C77786110084}" type="presParOf" srcId="{CBC2350A-EA45-405A-A605-4F555F9EA3BF}" destId="{20BCDB33-72C7-4F5D-9B18-6FB7FBE870F3}" srcOrd="3" destOrd="0" presId="urn:microsoft.com/office/officeart/2018/5/layout/CenteredIconLabelDescriptionList"/>
    <dgm:cxn modelId="{C917F1CF-2F96-4776-AC11-A917BB7F4393}" type="presParOf" srcId="{CBC2350A-EA45-405A-A605-4F555F9EA3BF}" destId="{687B3187-0FB0-4C05-A911-8B629474D6CA}" srcOrd="4" destOrd="0" presId="urn:microsoft.com/office/officeart/2018/5/layout/CenteredIconLabelDescriptionList"/>
    <dgm:cxn modelId="{9A7E792A-6AE0-4D4F-B1F4-30F7A2929DED}" type="presParOf" srcId="{B979374F-0943-4751-BDB4-F72453B0E916}" destId="{5F7ED5F3-B6D1-4268-B2E2-B5B310306F33}" srcOrd="5" destOrd="0" presId="urn:microsoft.com/office/officeart/2018/5/layout/CenteredIconLabelDescriptionList"/>
    <dgm:cxn modelId="{1C2E4B59-B545-4E72-AC55-09FF2333C0AB}" type="presParOf" srcId="{B979374F-0943-4751-BDB4-F72453B0E916}" destId="{899BAFCA-6F2F-493D-B623-47082C81E36D}" srcOrd="6" destOrd="0" presId="urn:microsoft.com/office/officeart/2018/5/layout/CenteredIconLabelDescriptionList"/>
    <dgm:cxn modelId="{87015D6A-42C7-4949-9DCF-DD8CA0F17B07}" type="presParOf" srcId="{899BAFCA-6F2F-493D-B623-47082C81E36D}" destId="{6E10A2E0-0B42-45CE-89BB-B12867D02C4B}" srcOrd="0" destOrd="0" presId="urn:microsoft.com/office/officeart/2018/5/layout/CenteredIconLabelDescriptionList"/>
    <dgm:cxn modelId="{3D11D7D3-D55D-460B-A19E-1D07EF034CB4}" type="presParOf" srcId="{899BAFCA-6F2F-493D-B623-47082C81E36D}" destId="{765812C0-6F56-423C-9246-8AFF19D052AC}" srcOrd="1" destOrd="0" presId="urn:microsoft.com/office/officeart/2018/5/layout/CenteredIconLabelDescriptionList"/>
    <dgm:cxn modelId="{838EFF19-FC12-4D9E-A30D-1D4A8A93230C}" type="presParOf" srcId="{899BAFCA-6F2F-493D-B623-47082C81E36D}" destId="{065C03A7-596A-4C30-924D-9A0D8EAD9BA1}" srcOrd="2" destOrd="0" presId="urn:microsoft.com/office/officeart/2018/5/layout/CenteredIconLabelDescriptionList"/>
    <dgm:cxn modelId="{3393D105-541D-4805-8E69-CEE6B0B58985}" type="presParOf" srcId="{899BAFCA-6F2F-493D-B623-47082C81E36D}" destId="{09CC4FEE-C077-457B-B21E-8853B3E5584B}" srcOrd="3" destOrd="0" presId="urn:microsoft.com/office/officeart/2018/5/layout/CenteredIconLabelDescriptionList"/>
    <dgm:cxn modelId="{C0345DBB-529E-45AA-964D-B989F37D138C}" type="presParOf" srcId="{899BAFCA-6F2F-493D-B623-47082C81E36D}" destId="{1AC1865B-7BCC-41A9-9478-ACBC7CB5EED3}" srcOrd="4" destOrd="0" presId="urn:microsoft.com/office/officeart/2018/5/layout/CenteredIconLabelDescriptionList"/>
    <dgm:cxn modelId="{114E7333-DF0A-479B-B89F-6846B0242BF8}" type="presParOf" srcId="{B979374F-0943-4751-BDB4-F72453B0E916}" destId="{E1E7A0B2-C518-4518-9C8B-BC7BC4AAEC23}" srcOrd="7" destOrd="0" presId="urn:microsoft.com/office/officeart/2018/5/layout/CenteredIconLabelDescriptionList"/>
    <dgm:cxn modelId="{90257E7C-0C54-4FB5-A2B4-3A6AFBF78264}" type="presParOf" srcId="{B979374F-0943-4751-BDB4-F72453B0E916}" destId="{1AF4E78C-220A-4904-BE62-B7ACF1AC505C}" srcOrd="8" destOrd="0" presId="urn:microsoft.com/office/officeart/2018/5/layout/CenteredIconLabelDescriptionList"/>
    <dgm:cxn modelId="{939ECA47-2243-4E2E-838B-AEDD471CC478}" type="presParOf" srcId="{1AF4E78C-220A-4904-BE62-B7ACF1AC505C}" destId="{69560505-F3B1-485F-AF72-A0B7F3F2D70A}" srcOrd="0" destOrd="0" presId="urn:microsoft.com/office/officeart/2018/5/layout/CenteredIconLabelDescriptionList"/>
    <dgm:cxn modelId="{678BE115-A3ED-49D7-B042-146F2135FA47}" type="presParOf" srcId="{1AF4E78C-220A-4904-BE62-B7ACF1AC505C}" destId="{ED7009A7-08F9-4050-8F03-8DE359546563}" srcOrd="1" destOrd="0" presId="urn:microsoft.com/office/officeart/2018/5/layout/CenteredIconLabelDescriptionList"/>
    <dgm:cxn modelId="{0B1445F0-68B5-47BA-992B-42DDFDF54904}" type="presParOf" srcId="{1AF4E78C-220A-4904-BE62-B7ACF1AC505C}" destId="{0DB13729-022E-48C4-99DD-3E541080FC17}" srcOrd="2" destOrd="0" presId="urn:microsoft.com/office/officeart/2018/5/layout/CenteredIconLabelDescriptionList"/>
    <dgm:cxn modelId="{8A715DE3-30F1-41DF-B1CD-929EC90D8362}" type="presParOf" srcId="{1AF4E78C-220A-4904-BE62-B7ACF1AC505C}" destId="{CEE006DF-15C5-4489-BD8E-DB5E84EA0C67}" srcOrd="3" destOrd="0" presId="urn:microsoft.com/office/officeart/2018/5/layout/CenteredIconLabelDescriptionList"/>
    <dgm:cxn modelId="{D3F28FDD-73DF-4681-997D-D2B4769D8CF6}" type="presParOf" srcId="{1AF4E78C-220A-4904-BE62-B7ACF1AC505C}" destId="{D65C08C6-68FC-4F67-90FD-39AA3FD35B46}" srcOrd="4" destOrd="0" presId="urn:microsoft.com/office/officeart/2018/5/layout/CenteredIconLabelDescriptionList"/>
    <dgm:cxn modelId="{59C1CED1-15DB-40BD-B3DD-0281253171E1}" type="presParOf" srcId="{B979374F-0943-4751-BDB4-F72453B0E916}" destId="{356EC491-D2B6-417A-A4C4-F8336811316B}" srcOrd="9" destOrd="0" presId="urn:microsoft.com/office/officeart/2018/5/layout/CenteredIconLabelDescriptionList"/>
    <dgm:cxn modelId="{F51AC80E-B571-4F7F-9D2E-43DC6F9C5623}" type="presParOf" srcId="{B979374F-0943-4751-BDB4-F72453B0E916}" destId="{CDA840B8-13ED-4120-B80F-78CC4BD9E739}" srcOrd="10" destOrd="0" presId="urn:microsoft.com/office/officeart/2018/5/layout/CenteredIconLabelDescriptionList"/>
    <dgm:cxn modelId="{BF95ED58-AD06-4BB1-9063-F7725D2E9E48}" type="presParOf" srcId="{CDA840B8-13ED-4120-B80F-78CC4BD9E739}" destId="{13010F5D-3625-4021-A1D8-529726650D4C}" srcOrd="0" destOrd="0" presId="urn:microsoft.com/office/officeart/2018/5/layout/CenteredIconLabelDescriptionList"/>
    <dgm:cxn modelId="{88441689-B648-4890-8979-2DA01AE8EBE0}" type="presParOf" srcId="{CDA840B8-13ED-4120-B80F-78CC4BD9E739}" destId="{61C45D05-8F8F-4FB7-AE0D-D1AF3D9B582D}" srcOrd="1" destOrd="0" presId="urn:microsoft.com/office/officeart/2018/5/layout/CenteredIconLabelDescriptionList"/>
    <dgm:cxn modelId="{A3F9A4F2-0C94-4596-A658-BC50B50A1299}" type="presParOf" srcId="{CDA840B8-13ED-4120-B80F-78CC4BD9E739}" destId="{B102A014-98E3-4EDF-802B-0621929FFBAC}" srcOrd="2" destOrd="0" presId="urn:microsoft.com/office/officeart/2018/5/layout/CenteredIconLabelDescriptionList"/>
    <dgm:cxn modelId="{E5A8C04F-BD15-4CBE-AF0E-DD45B222BB2B}" type="presParOf" srcId="{CDA840B8-13ED-4120-B80F-78CC4BD9E739}" destId="{EBB51EFD-B7B6-40D1-9E34-46F0CCDDA1F8}" srcOrd="3" destOrd="0" presId="urn:microsoft.com/office/officeart/2018/5/layout/CenteredIconLabelDescriptionList"/>
    <dgm:cxn modelId="{F07D8E0A-443D-402F-97D7-6F3030B646B5}" type="presParOf" srcId="{CDA840B8-13ED-4120-B80F-78CC4BD9E739}" destId="{F2B03EEF-D096-4F23-946B-370A5F2CA3B4}"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C1AEBE-DBA8-4804-B2F2-5E13D42B37C4}" type="doc">
      <dgm:prSet loTypeId="urn:microsoft.com/office/officeart/2018/5/layout/CenteredIconLabelDescriptionList" loCatId="icon" qsTypeId="urn:microsoft.com/office/officeart/2005/8/quickstyle/simple1" qsCatId="simple" csTypeId="urn:microsoft.com/office/officeart/2005/8/colors/accent2_2" csCatId="accent2" phldr="1"/>
      <dgm:spPr/>
      <dgm:t>
        <a:bodyPr/>
        <a:lstStyle/>
        <a:p>
          <a:endParaRPr lang="en-US"/>
        </a:p>
      </dgm:t>
    </dgm:pt>
    <dgm:pt modelId="{1ABF130A-F06E-44B3-BB5E-37650510DF9A}">
      <dgm:prSet/>
      <dgm:spPr/>
      <dgm:t>
        <a:bodyPr/>
        <a:lstStyle/>
        <a:p>
          <a:pPr>
            <a:lnSpc>
              <a:spcPct val="100000"/>
            </a:lnSpc>
            <a:defRPr b="1"/>
          </a:pPr>
          <a:r>
            <a:rPr lang="en-US" b="1" dirty="0"/>
            <a:t>Place not meant for habitation</a:t>
          </a:r>
          <a:endParaRPr lang="en-US" dirty="0"/>
        </a:p>
      </dgm:t>
    </dgm:pt>
    <dgm:pt modelId="{C1748B36-A09A-40F2-B4C3-F312AC152BCE}" type="parTrans" cxnId="{4FBF5B73-5A86-4158-9AA1-C755541D629D}">
      <dgm:prSet/>
      <dgm:spPr/>
      <dgm:t>
        <a:bodyPr/>
        <a:lstStyle/>
        <a:p>
          <a:endParaRPr lang="en-US"/>
        </a:p>
      </dgm:t>
    </dgm:pt>
    <dgm:pt modelId="{304C4B8F-66EA-4FED-A246-21B99CC1D29B}" type="sibTrans" cxnId="{4FBF5B73-5A86-4158-9AA1-C755541D629D}">
      <dgm:prSet/>
      <dgm:spPr/>
      <dgm:t>
        <a:bodyPr/>
        <a:lstStyle/>
        <a:p>
          <a:endParaRPr lang="en-US"/>
        </a:p>
      </dgm:t>
    </dgm:pt>
    <dgm:pt modelId="{64A26630-366C-447A-B2B0-1B02D41CF826}">
      <dgm:prSet custT="1"/>
      <dgm:spPr/>
      <dgm:t>
        <a:bodyPr/>
        <a:lstStyle/>
        <a:p>
          <a:pPr>
            <a:lnSpc>
              <a:spcPct val="100000"/>
            </a:lnSpc>
          </a:pPr>
          <a:r>
            <a:rPr lang="en-US" sz="1100" dirty="0"/>
            <a:t>A vehicle, an abandoned building, train stations, anywhere outside.</a:t>
          </a:r>
        </a:p>
      </dgm:t>
    </dgm:pt>
    <dgm:pt modelId="{3B8A4960-EE03-4873-9E6D-32318D6385A5}" type="parTrans" cxnId="{58FE8D9C-C372-47C5-90C7-B272905A1D27}">
      <dgm:prSet/>
      <dgm:spPr/>
      <dgm:t>
        <a:bodyPr/>
        <a:lstStyle/>
        <a:p>
          <a:endParaRPr lang="en-US"/>
        </a:p>
      </dgm:t>
    </dgm:pt>
    <dgm:pt modelId="{D338F940-04E6-4DF6-A8EA-1C0D36CE64B3}" type="sibTrans" cxnId="{58FE8D9C-C372-47C5-90C7-B272905A1D27}">
      <dgm:prSet/>
      <dgm:spPr/>
      <dgm:t>
        <a:bodyPr/>
        <a:lstStyle/>
        <a:p>
          <a:endParaRPr lang="en-US"/>
        </a:p>
      </dgm:t>
    </dgm:pt>
    <dgm:pt modelId="{AAE14D73-70E6-4CAC-A56E-C9888D387DE5}">
      <dgm:prSet/>
      <dgm:spPr/>
      <dgm:t>
        <a:bodyPr/>
        <a:lstStyle/>
        <a:p>
          <a:pPr>
            <a:lnSpc>
              <a:spcPct val="100000"/>
            </a:lnSpc>
            <a:defRPr b="1"/>
          </a:pPr>
          <a:r>
            <a:rPr lang="en-US" b="1" dirty="0"/>
            <a:t>Precariously housed</a:t>
          </a:r>
          <a:endParaRPr lang="en-US" dirty="0"/>
        </a:p>
      </dgm:t>
    </dgm:pt>
    <dgm:pt modelId="{35F1D1E7-C8DA-4E6B-A0FD-DCFBC10EEDE1}" type="parTrans" cxnId="{C003A6B8-6CCF-4AF8-BA6E-B08A7E14C4F9}">
      <dgm:prSet/>
      <dgm:spPr/>
      <dgm:t>
        <a:bodyPr/>
        <a:lstStyle/>
        <a:p>
          <a:endParaRPr lang="en-US"/>
        </a:p>
      </dgm:t>
    </dgm:pt>
    <dgm:pt modelId="{9397DBB6-278F-4F24-86F8-656CD64ED8BF}" type="sibTrans" cxnId="{C003A6B8-6CCF-4AF8-BA6E-B08A7E14C4F9}">
      <dgm:prSet/>
      <dgm:spPr/>
      <dgm:t>
        <a:bodyPr/>
        <a:lstStyle/>
        <a:p>
          <a:endParaRPr lang="en-US"/>
        </a:p>
      </dgm:t>
    </dgm:pt>
    <dgm:pt modelId="{37E8E983-356E-4F47-A7AD-7057C7511D84}">
      <dgm:prSet custT="1"/>
      <dgm:spPr/>
      <dgm:t>
        <a:bodyPr/>
        <a:lstStyle/>
        <a:p>
          <a:pPr>
            <a:lnSpc>
              <a:spcPct val="100000"/>
            </a:lnSpc>
          </a:pPr>
          <a:r>
            <a:rPr lang="en-US" sz="1400" dirty="0"/>
            <a:t>Couch surfing, doubled up, staying with friends or family</a:t>
          </a:r>
        </a:p>
      </dgm:t>
    </dgm:pt>
    <dgm:pt modelId="{B427718C-7120-4240-A0E2-D41A647CCFCF}" type="parTrans" cxnId="{413CE5BD-2B39-47F5-A648-0ECE25144D29}">
      <dgm:prSet/>
      <dgm:spPr/>
      <dgm:t>
        <a:bodyPr/>
        <a:lstStyle/>
        <a:p>
          <a:endParaRPr lang="en-US"/>
        </a:p>
      </dgm:t>
    </dgm:pt>
    <dgm:pt modelId="{83203869-42B6-443E-9FE1-BF39D08AD3B7}" type="sibTrans" cxnId="{413CE5BD-2B39-47F5-A648-0ECE25144D29}">
      <dgm:prSet/>
      <dgm:spPr/>
      <dgm:t>
        <a:bodyPr/>
        <a:lstStyle/>
        <a:p>
          <a:endParaRPr lang="en-US"/>
        </a:p>
      </dgm:t>
    </dgm:pt>
    <dgm:pt modelId="{B94AE681-E462-4D7D-A191-555A05374888}">
      <dgm:prSet/>
      <dgm:spPr/>
      <dgm:t>
        <a:bodyPr/>
        <a:lstStyle/>
        <a:p>
          <a:pPr>
            <a:lnSpc>
              <a:spcPct val="100000"/>
            </a:lnSpc>
            <a:defRPr b="1"/>
          </a:pPr>
          <a:r>
            <a:rPr lang="en-US" b="1" dirty="0"/>
            <a:t>Emergency Shelter</a:t>
          </a:r>
          <a:endParaRPr lang="en-US" dirty="0"/>
        </a:p>
      </dgm:t>
    </dgm:pt>
    <dgm:pt modelId="{1454B3A1-5448-4B5D-B22F-F030AC9D0B7C}" type="parTrans" cxnId="{85A61B03-B24D-45B6-B791-D0574B7D51AF}">
      <dgm:prSet/>
      <dgm:spPr/>
      <dgm:t>
        <a:bodyPr/>
        <a:lstStyle/>
        <a:p>
          <a:endParaRPr lang="en-US"/>
        </a:p>
      </dgm:t>
    </dgm:pt>
    <dgm:pt modelId="{C7485A83-33D9-422D-B38D-FF2108F3A0C9}" type="sibTrans" cxnId="{85A61B03-B24D-45B6-B791-D0574B7D51AF}">
      <dgm:prSet/>
      <dgm:spPr/>
      <dgm:t>
        <a:bodyPr/>
        <a:lstStyle/>
        <a:p>
          <a:endParaRPr lang="en-US"/>
        </a:p>
      </dgm:t>
    </dgm:pt>
    <dgm:pt modelId="{46A4E6E1-78FA-4BF0-B2F7-B6F76EC2D01C}">
      <dgm:prSet custT="1"/>
      <dgm:spPr/>
      <dgm:t>
        <a:bodyPr/>
        <a:lstStyle/>
        <a:p>
          <a:pPr>
            <a:lnSpc>
              <a:spcPct val="100000"/>
            </a:lnSpc>
          </a:pPr>
          <a:r>
            <a:rPr lang="en-US" sz="1400" dirty="0"/>
            <a:t>A shelter for homeless persons, motel paid for by an agency (MCBOSS, DCP&amp;P, a church, non-profit agency, etc.…) </a:t>
          </a:r>
        </a:p>
      </dgm:t>
    </dgm:pt>
    <dgm:pt modelId="{7421369C-EFFE-4D21-BAAD-A2492A2390AE}" type="parTrans" cxnId="{4976B4BC-7371-4392-AC3E-08EA3B8E4AD7}">
      <dgm:prSet/>
      <dgm:spPr/>
      <dgm:t>
        <a:bodyPr/>
        <a:lstStyle/>
        <a:p>
          <a:endParaRPr lang="en-US"/>
        </a:p>
      </dgm:t>
    </dgm:pt>
    <dgm:pt modelId="{8CBF2ACA-E8D8-4908-8F12-635D23041B15}" type="sibTrans" cxnId="{4976B4BC-7371-4392-AC3E-08EA3B8E4AD7}">
      <dgm:prSet/>
      <dgm:spPr/>
      <dgm:t>
        <a:bodyPr/>
        <a:lstStyle/>
        <a:p>
          <a:endParaRPr lang="en-US"/>
        </a:p>
      </dgm:t>
    </dgm:pt>
    <dgm:pt modelId="{6060840D-ECD3-4590-8865-69CD7CEA0089}">
      <dgm:prSet/>
      <dgm:spPr/>
      <dgm:t>
        <a:bodyPr/>
        <a:lstStyle/>
        <a:p>
          <a:pPr>
            <a:lnSpc>
              <a:spcPct val="100000"/>
            </a:lnSpc>
            <a:defRPr b="1"/>
          </a:pPr>
          <a:r>
            <a:rPr lang="en-US" dirty="0"/>
            <a:t>Self-paid motel</a:t>
          </a:r>
        </a:p>
      </dgm:t>
    </dgm:pt>
    <dgm:pt modelId="{0B0665D5-CDB9-46E6-A4FD-AA0E942FDBB6}" type="parTrans" cxnId="{2802AB8B-4C41-43EC-A9E8-39A2BEAF097E}">
      <dgm:prSet/>
      <dgm:spPr/>
      <dgm:t>
        <a:bodyPr/>
        <a:lstStyle/>
        <a:p>
          <a:endParaRPr lang="en-US"/>
        </a:p>
      </dgm:t>
    </dgm:pt>
    <dgm:pt modelId="{FE269EA8-B4AB-4145-9201-66011381C833}" type="sibTrans" cxnId="{2802AB8B-4C41-43EC-A9E8-39A2BEAF097E}">
      <dgm:prSet/>
      <dgm:spPr/>
      <dgm:t>
        <a:bodyPr/>
        <a:lstStyle/>
        <a:p>
          <a:endParaRPr lang="en-US"/>
        </a:p>
      </dgm:t>
    </dgm:pt>
    <dgm:pt modelId="{AEA65242-F7D8-410F-9745-C5A245DEC4CE}">
      <dgm:prSet custT="1"/>
      <dgm:spPr/>
      <dgm:t>
        <a:bodyPr/>
        <a:lstStyle/>
        <a:p>
          <a:pPr>
            <a:lnSpc>
              <a:spcPct val="100000"/>
            </a:lnSpc>
          </a:pPr>
          <a:r>
            <a:rPr lang="en-US" sz="1400" dirty="0"/>
            <a:t>Staying in a motel that they are paying for or someone they know is helping to pay. </a:t>
          </a:r>
          <a:endParaRPr lang="en-US" sz="1100" dirty="0"/>
        </a:p>
      </dgm:t>
    </dgm:pt>
    <dgm:pt modelId="{D2788CD8-CB05-412A-A583-ECBB1EE86A04}" type="parTrans" cxnId="{F4B279C7-26E8-4828-9315-B673D0380C97}">
      <dgm:prSet/>
      <dgm:spPr/>
      <dgm:t>
        <a:bodyPr/>
        <a:lstStyle/>
        <a:p>
          <a:endParaRPr lang="en-US"/>
        </a:p>
      </dgm:t>
    </dgm:pt>
    <dgm:pt modelId="{E0E5284D-3AFC-42D6-A338-6A316908EF1A}" type="sibTrans" cxnId="{F4B279C7-26E8-4828-9315-B673D0380C97}">
      <dgm:prSet/>
      <dgm:spPr/>
      <dgm:t>
        <a:bodyPr/>
        <a:lstStyle/>
        <a:p>
          <a:endParaRPr lang="en-US"/>
        </a:p>
      </dgm:t>
    </dgm:pt>
    <dgm:pt modelId="{B979374F-0943-4751-BDB4-F72453B0E916}" type="pres">
      <dgm:prSet presAssocID="{5FC1AEBE-DBA8-4804-B2F2-5E13D42B37C4}" presName="root" presStyleCnt="0">
        <dgm:presLayoutVars>
          <dgm:dir/>
          <dgm:resizeHandles val="exact"/>
        </dgm:presLayoutVars>
      </dgm:prSet>
      <dgm:spPr/>
    </dgm:pt>
    <dgm:pt modelId="{04252418-9845-476E-9E01-7EB9C2C9C39C}" type="pres">
      <dgm:prSet presAssocID="{1ABF130A-F06E-44B3-BB5E-37650510DF9A}" presName="compNode" presStyleCnt="0"/>
      <dgm:spPr/>
    </dgm:pt>
    <dgm:pt modelId="{5F430A3F-57F0-4376-8299-9DC8E7058C9F}" type="pres">
      <dgm:prSet presAssocID="{1ABF130A-F06E-44B3-BB5E-37650510DF9A}"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ar Graph with Downward Trend"/>
        </a:ext>
      </dgm:extLst>
    </dgm:pt>
    <dgm:pt modelId="{1E854AED-EB75-4916-8CB3-6750CC685502}" type="pres">
      <dgm:prSet presAssocID="{1ABF130A-F06E-44B3-BB5E-37650510DF9A}" presName="iconSpace" presStyleCnt="0"/>
      <dgm:spPr/>
    </dgm:pt>
    <dgm:pt modelId="{EDF7870C-D847-49AE-92DF-AF6CD810043A}" type="pres">
      <dgm:prSet presAssocID="{1ABF130A-F06E-44B3-BB5E-37650510DF9A}" presName="parTx" presStyleLbl="revTx" presStyleIdx="0" presStyleCnt="8">
        <dgm:presLayoutVars>
          <dgm:chMax val="0"/>
          <dgm:chPref val="0"/>
        </dgm:presLayoutVars>
      </dgm:prSet>
      <dgm:spPr/>
    </dgm:pt>
    <dgm:pt modelId="{D15E1AF0-7DBD-4E8E-A4C8-22D271C9334A}" type="pres">
      <dgm:prSet presAssocID="{1ABF130A-F06E-44B3-BB5E-37650510DF9A}" presName="txSpace" presStyleCnt="0"/>
      <dgm:spPr/>
    </dgm:pt>
    <dgm:pt modelId="{27233170-DE12-4304-9BEB-2837C8C80F08}" type="pres">
      <dgm:prSet presAssocID="{1ABF130A-F06E-44B3-BB5E-37650510DF9A}" presName="desTx" presStyleLbl="revTx" presStyleIdx="1" presStyleCnt="8">
        <dgm:presLayoutVars/>
      </dgm:prSet>
      <dgm:spPr/>
    </dgm:pt>
    <dgm:pt modelId="{974609E3-2D50-460B-927A-833C2A6EE33D}" type="pres">
      <dgm:prSet presAssocID="{304C4B8F-66EA-4FED-A246-21B99CC1D29B}" presName="sibTrans" presStyleCnt="0"/>
      <dgm:spPr/>
    </dgm:pt>
    <dgm:pt modelId="{AA7BCB41-6B9D-421F-8944-5D387DB7BE36}" type="pres">
      <dgm:prSet presAssocID="{AAE14D73-70E6-4CAC-A56E-C9888D387DE5}" presName="compNode" presStyleCnt="0"/>
      <dgm:spPr/>
    </dgm:pt>
    <dgm:pt modelId="{78469AE0-36D2-4DE3-8FA3-D15CA18A0615}" type="pres">
      <dgm:prSet presAssocID="{AAE14D73-70E6-4CAC-A56E-C9888D387DE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943A18C9-50F5-4EB1-B1E3-1FAFE3891484}" type="pres">
      <dgm:prSet presAssocID="{AAE14D73-70E6-4CAC-A56E-C9888D387DE5}" presName="iconSpace" presStyleCnt="0"/>
      <dgm:spPr/>
    </dgm:pt>
    <dgm:pt modelId="{E82E6C4A-1FAC-44F1-9B0C-ACB04D4C93C3}" type="pres">
      <dgm:prSet presAssocID="{AAE14D73-70E6-4CAC-A56E-C9888D387DE5}" presName="parTx" presStyleLbl="revTx" presStyleIdx="2" presStyleCnt="8">
        <dgm:presLayoutVars>
          <dgm:chMax val="0"/>
          <dgm:chPref val="0"/>
        </dgm:presLayoutVars>
      </dgm:prSet>
      <dgm:spPr/>
    </dgm:pt>
    <dgm:pt modelId="{F8B83C83-0F26-4E00-93AD-EA4522D71181}" type="pres">
      <dgm:prSet presAssocID="{AAE14D73-70E6-4CAC-A56E-C9888D387DE5}" presName="txSpace" presStyleCnt="0"/>
      <dgm:spPr/>
    </dgm:pt>
    <dgm:pt modelId="{8B1B3360-9544-4488-9FA0-594538EA48C6}" type="pres">
      <dgm:prSet presAssocID="{AAE14D73-70E6-4CAC-A56E-C9888D387DE5}" presName="desTx" presStyleLbl="revTx" presStyleIdx="3" presStyleCnt="8">
        <dgm:presLayoutVars/>
      </dgm:prSet>
      <dgm:spPr/>
    </dgm:pt>
    <dgm:pt modelId="{24AAD6E3-B649-44A0-9EF2-A72EF4BEC594}" type="pres">
      <dgm:prSet presAssocID="{9397DBB6-278F-4F24-86F8-656CD64ED8BF}" presName="sibTrans" presStyleCnt="0"/>
      <dgm:spPr/>
    </dgm:pt>
    <dgm:pt modelId="{CBC2350A-EA45-405A-A605-4F555F9EA3BF}" type="pres">
      <dgm:prSet presAssocID="{B94AE681-E462-4D7D-A191-555A05374888}" presName="compNode" presStyleCnt="0"/>
      <dgm:spPr/>
    </dgm:pt>
    <dgm:pt modelId="{626FD8B4-551C-45F4-A1A9-E544FC2E55B9}" type="pres">
      <dgm:prSet presAssocID="{B94AE681-E462-4D7D-A191-555A0537488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uburban scene"/>
        </a:ext>
      </dgm:extLst>
    </dgm:pt>
    <dgm:pt modelId="{F3C318F7-47BF-48B0-9D19-1C16AF8C95E5}" type="pres">
      <dgm:prSet presAssocID="{B94AE681-E462-4D7D-A191-555A05374888}" presName="iconSpace" presStyleCnt="0"/>
      <dgm:spPr/>
    </dgm:pt>
    <dgm:pt modelId="{65423A3A-89C2-4788-9642-F840D286ED47}" type="pres">
      <dgm:prSet presAssocID="{B94AE681-E462-4D7D-A191-555A05374888}" presName="parTx" presStyleLbl="revTx" presStyleIdx="4" presStyleCnt="8">
        <dgm:presLayoutVars>
          <dgm:chMax val="0"/>
          <dgm:chPref val="0"/>
        </dgm:presLayoutVars>
      </dgm:prSet>
      <dgm:spPr/>
    </dgm:pt>
    <dgm:pt modelId="{20BCDB33-72C7-4F5D-9B18-6FB7FBE870F3}" type="pres">
      <dgm:prSet presAssocID="{B94AE681-E462-4D7D-A191-555A05374888}" presName="txSpace" presStyleCnt="0"/>
      <dgm:spPr/>
    </dgm:pt>
    <dgm:pt modelId="{687B3187-0FB0-4C05-A911-8B629474D6CA}" type="pres">
      <dgm:prSet presAssocID="{B94AE681-E462-4D7D-A191-555A05374888}" presName="desTx" presStyleLbl="revTx" presStyleIdx="5" presStyleCnt="8">
        <dgm:presLayoutVars/>
      </dgm:prSet>
      <dgm:spPr/>
    </dgm:pt>
    <dgm:pt modelId="{5F7ED5F3-B6D1-4268-B2E2-B5B310306F33}" type="pres">
      <dgm:prSet presAssocID="{C7485A83-33D9-422D-B38D-FF2108F3A0C9}" presName="sibTrans" presStyleCnt="0"/>
      <dgm:spPr/>
    </dgm:pt>
    <dgm:pt modelId="{899BAFCA-6F2F-493D-B623-47082C81E36D}" type="pres">
      <dgm:prSet presAssocID="{6060840D-ECD3-4590-8865-69CD7CEA0089}" presName="compNode" presStyleCnt="0"/>
      <dgm:spPr/>
    </dgm:pt>
    <dgm:pt modelId="{6E10A2E0-0B42-45CE-89BB-B12867D02C4B}" type="pres">
      <dgm:prSet presAssocID="{6060840D-ECD3-4590-8865-69CD7CEA008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ranching Diagram"/>
        </a:ext>
      </dgm:extLst>
    </dgm:pt>
    <dgm:pt modelId="{765812C0-6F56-423C-9246-8AFF19D052AC}" type="pres">
      <dgm:prSet presAssocID="{6060840D-ECD3-4590-8865-69CD7CEA0089}" presName="iconSpace" presStyleCnt="0"/>
      <dgm:spPr/>
    </dgm:pt>
    <dgm:pt modelId="{065C03A7-596A-4C30-924D-9A0D8EAD9BA1}" type="pres">
      <dgm:prSet presAssocID="{6060840D-ECD3-4590-8865-69CD7CEA0089}" presName="parTx" presStyleLbl="revTx" presStyleIdx="6" presStyleCnt="8">
        <dgm:presLayoutVars>
          <dgm:chMax val="0"/>
          <dgm:chPref val="0"/>
        </dgm:presLayoutVars>
      </dgm:prSet>
      <dgm:spPr/>
    </dgm:pt>
    <dgm:pt modelId="{09CC4FEE-C077-457B-B21E-8853B3E5584B}" type="pres">
      <dgm:prSet presAssocID="{6060840D-ECD3-4590-8865-69CD7CEA0089}" presName="txSpace" presStyleCnt="0"/>
      <dgm:spPr/>
    </dgm:pt>
    <dgm:pt modelId="{1AC1865B-7BCC-41A9-9478-ACBC7CB5EED3}" type="pres">
      <dgm:prSet presAssocID="{6060840D-ECD3-4590-8865-69CD7CEA0089}" presName="desTx" presStyleLbl="revTx" presStyleIdx="7" presStyleCnt="8">
        <dgm:presLayoutVars/>
      </dgm:prSet>
      <dgm:spPr/>
    </dgm:pt>
  </dgm:ptLst>
  <dgm:cxnLst>
    <dgm:cxn modelId="{85A61B03-B24D-45B6-B791-D0574B7D51AF}" srcId="{5FC1AEBE-DBA8-4804-B2F2-5E13D42B37C4}" destId="{B94AE681-E462-4D7D-A191-555A05374888}" srcOrd="2" destOrd="0" parTransId="{1454B3A1-5448-4B5D-B22F-F030AC9D0B7C}" sibTransId="{C7485A83-33D9-422D-B38D-FF2108F3A0C9}"/>
    <dgm:cxn modelId="{0059C236-71EB-45A6-AFC5-B45850776ABF}" type="presOf" srcId="{5FC1AEBE-DBA8-4804-B2F2-5E13D42B37C4}" destId="{B979374F-0943-4751-BDB4-F72453B0E916}" srcOrd="0" destOrd="0" presId="urn:microsoft.com/office/officeart/2018/5/layout/CenteredIconLabelDescriptionList"/>
    <dgm:cxn modelId="{50B1F237-EDBD-4339-B650-60BFEFB6A05D}" type="presOf" srcId="{1ABF130A-F06E-44B3-BB5E-37650510DF9A}" destId="{EDF7870C-D847-49AE-92DF-AF6CD810043A}" srcOrd="0" destOrd="0" presId="urn:microsoft.com/office/officeart/2018/5/layout/CenteredIconLabelDescriptionList"/>
    <dgm:cxn modelId="{B7D3EC41-8679-428A-B895-177FEF57894D}" type="presOf" srcId="{AAE14D73-70E6-4CAC-A56E-C9888D387DE5}" destId="{E82E6C4A-1FAC-44F1-9B0C-ACB04D4C93C3}" srcOrd="0" destOrd="0" presId="urn:microsoft.com/office/officeart/2018/5/layout/CenteredIconLabelDescriptionList"/>
    <dgm:cxn modelId="{4FBF5B73-5A86-4158-9AA1-C755541D629D}" srcId="{5FC1AEBE-DBA8-4804-B2F2-5E13D42B37C4}" destId="{1ABF130A-F06E-44B3-BB5E-37650510DF9A}" srcOrd="0" destOrd="0" parTransId="{C1748B36-A09A-40F2-B4C3-F312AC152BCE}" sibTransId="{304C4B8F-66EA-4FED-A246-21B99CC1D29B}"/>
    <dgm:cxn modelId="{FF0E0358-F5E7-4672-99AF-7922D22C667E}" type="presOf" srcId="{37E8E983-356E-4F47-A7AD-7057C7511D84}" destId="{8B1B3360-9544-4488-9FA0-594538EA48C6}" srcOrd="0" destOrd="0" presId="urn:microsoft.com/office/officeart/2018/5/layout/CenteredIconLabelDescriptionList"/>
    <dgm:cxn modelId="{2802AB8B-4C41-43EC-A9E8-39A2BEAF097E}" srcId="{5FC1AEBE-DBA8-4804-B2F2-5E13D42B37C4}" destId="{6060840D-ECD3-4590-8865-69CD7CEA0089}" srcOrd="3" destOrd="0" parTransId="{0B0665D5-CDB9-46E6-A4FD-AA0E942FDBB6}" sibTransId="{FE269EA8-B4AB-4145-9201-66011381C833}"/>
    <dgm:cxn modelId="{CC8B4F95-E560-47C7-A38A-5A241F07E77B}" type="presOf" srcId="{46A4E6E1-78FA-4BF0-B2F7-B6F76EC2D01C}" destId="{687B3187-0FB0-4C05-A911-8B629474D6CA}" srcOrd="0" destOrd="0" presId="urn:microsoft.com/office/officeart/2018/5/layout/CenteredIconLabelDescriptionList"/>
    <dgm:cxn modelId="{58FE8D9C-C372-47C5-90C7-B272905A1D27}" srcId="{1ABF130A-F06E-44B3-BB5E-37650510DF9A}" destId="{64A26630-366C-447A-B2B0-1B02D41CF826}" srcOrd="0" destOrd="0" parTransId="{3B8A4960-EE03-4873-9E6D-32318D6385A5}" sibTransId="{D338F940-04E6-4DF6-A8EA-1C0D36CE64B3}"/>
    <dgm:cxn modelId="{54E458AB-C200-452F-9697-D02196DE5204}" type="presOf" srcId="{6060840D-ECD3-4590-8865-69CD7CEA0089}" destId="{065C03A7-596A-4C30-924D-9A0D8EAD9BA1}" srcOrd="0" destOrd="0" presId="urn:microsoft.com/office/officeart/2018/5/layout/CenteredIconLabelDescriptionList"/>
    <dgm:cxn modelId="{5BF168B2-B110-42BB-B947-832F2DC9B7A4}" type="presOf" srcId="{AEA65242-F7D8-410F-9745-C5A245DEC4CE}" destId="{1AC1865B-7BCC-41A9-9478-ACBC7CB5EED3}" srcOrd="0" destOrd="0" presId="urn:microsoft.com/office/officeart/2018/5/layout/CenteredIconLabelDescriptionList"/>
    <dgm:cxn modelId="{C003A6B8-6CCF-4AF8-BA6E-B08A7E14C4F9}" srcId="{5FC1AEBE-DBA8-4804-B2F2-5E13D42B37C4}" destId="{AAE14D73-70E6-4CAC-A56E-C9888D387DE5}" srcOrd="1" destOrd="0" parTransId="{35F1D1E7-C8DA-4E6B-A0FD-DCFBC10EEDE1}" sibTransId="{9397DBB6-278F-4F24-86F8-656CD64ED8BF}"/>
    <dgm:cxn modelId="{4976B4BC-7371-4392-AC3E-08EA3B8E4AD7}" srcId="{B94AE681-E462-4D7D-A191-555A05374888}" destId="{46A4E6E1-78FA-4BF0-B2F7-B6F76EC2D01C}" srcOrd="0" destOrd="0" parTransId="{7421369C-EFFE-4D21-BAAD-A2492A2390AE}" sibTransId="{8CBF2ACA-E8D8-4908-8F12-635D23041B15}"/>
    <dgm:cxn modelId="{413CE5BD-2B39-47F5-A648-0ECE25144D29}" srcId="{AAE14D73-70E6-4CAC-A56E-C9888D387DE5}" destId="{37E8E983-356E-4F47-A7AD-7057C7511D84}" srcOrd="0" destOrd="0" parTransId="{B427718C-7120-4240-A0E2-D41A647CCFCF}" sibTransId="{83203869-42B6-443E-9FE1-BF39D08AD3B7}"/>
    <dgm:cxn modelId="{F4B279C7-26E8-4828-9315-B673D0380C97}" srcId="{6060840D-ECD3-4590-8865-69CD7CEA0089}" destId="{AEA65242-F7D8-410F-9745-C5A245DEC4CE}" srcOrd="0" destOrd="0" parTransId="{D2788CD8-CB05-412A-A583-ECBB1EE86A04}" sibTransId="{E0E5284D-3AFC-42D6-A338-6A316908EF1A}"/>
    <dgm:cxn modelId="{C83122CD-C120-41DD-9DE0-B534B8761960}" type="presOf" srcId="{B94AE681-E462-4D7D-A191-555A05374888}" destId="{65423A3A-89C2-4788-9642-F840D286ED47}" srcOrd="0" destOrd="0" presId="urn:microsoft.com/office/officeart/2018/5/layout/CenteredIconLabelDescriptionList"/>
    <dgm:cxn modelId="{D9B467ED-8C7C-4DFC-9273-CE06A7427DE9}" type="presOf" srcId="{64A26630-366C-447A-B2B0-1B02D41CF826}" destId="{27233170-DE12-4304-9BEB-2837C8C80F08}" srcOrd="0" destOrd="0" presId="urn:microsoft.com/office/officeart/2018/5/layout/CenteredIconLabelDescriptionList"/>
    <dgm:cxn modelId="{FAC61C34-1BB7-49AE-97C7-1E71B3EC2845}" type="presParOf" srcId="{B979374F-0943-4751-BDB4-F72453B0E916}" destId="{04252418-9845-476E-9E01-7EB9C2C9C39C}" srcOrd="0" destOrd="0" presId="urn:microsoft.com/office/officeart/2018/5/layout/CenteredIconLabelDescriptionList"/>
    <dgm:cxn modelId="{562CE2F7-CCCF-479C-B2F6-1090F98117F1}" type="presParOf" srcId="{04252418-9845-476E-9E01-7EB9C2C9C39C}" destId="{5F430A3F-57F0-4376-8299-9DC8E7058C9F}" srcOrd="0" destOrd="0" presId="urn:microsoft.com/office/officeart/2018/5/layout/CenteredIconLabelDescriptionList"/>
    <dgm:cxn modelId="{3F6C5DB2-C129-4CDC-9288-BA8348E77777}" type="presParOf" srcId="{04252418-9845-476E-9E01-7EB9C2C9C39C}" destId="{1E854AED-EB75-4916-8CB3-6750CC685502}" srcOrd="1" destOrd="0" presId="urn:microsoft.com/office/officeart/2018/5/layout/CenteredIconLabelDescriptionList"/>
    <dgm:cxn modelId="{F0A5133C-13C9-473F-9A73-B05A17F7BBF1}" type="presParOf" srcId="{04252418-9845-476E-9E01-7EB9C2C9C39C}" destId="{EDF7870C-D847-49AE-92DF-AF6CD810043A}" srcOrd="2" destOrd="0" presId="urn:microsoft.com/office/officeart/2018/5/layout/CenteredIconLabelDescriptionList"/>
    <dgm:cxn modelId="{B01E5B92-8F26-43D2-8CB1-2708ECE1E775}" type="presParOf" srcId="{04252418-9845-476E-9E01-7EB9C2C9C39C}" destId="{D15E1AF0-7DBD-4E8E-A4C8-22D271C9334A}" srcOrd="3" destOrd="0" presId="urn:microsoft.com/office/officeart/2018/5/layout/CenteredIconLabelDescriptionList"/>
    <dgm:cxn modelId="{0896B962-A56F-4454-B518-C5B1C5FDFAA4}" type="presParOf" srcId="{04252418-9845-476E-9E01-7EB9C2C9C39C}" destId="{27233170-DE12-4304-9BEB-2837C8C80F08}" srcOrd="4" destOrd="0" presId="urn:microsoft.com/office/officeart/2018/5/layout/CenteredIconLabelDescriptionList"/>
    <dgm:cxn modelId="{F0C9DDEF-31E4-4FAF-B452-66B3DF21D367}" type="presParOf" srcId="{B979374F-0943-4751-BDB4-F72453B0E916}" destId="{974609E3-2D50-460B-927A-833C2A6EE33D}" srcOrd="1" destOrd="0" presId="urn:microsoft.com/office/officeart/2018/5/layout/CenteredIconLabelDescriptionList"/>
    <dgm:cxn modelId="{9A71770C-4A05-4ADF-ADD8-C8B55EF0760E}" type="presParOf" srcId="{B979374F-0943-4751-BDB4-F72453B0E916}" destId="{AA7BCB41-6B9D-421F-8944-5D387DB7BE36}" srcOrd="2" destOrd="0" presId="urn:microsoft.com/office/officeart/2018/5/layout/CenteredIconLabelDescriptionList"/>
    <dgm:cxn modelId="{58CD2FAA-8F5A-469F-9C8F-AF355DE1554C}" type="presParOf" srcId="{AA7BCB41-6B9D-421F-8944-5D387DB7BE36}" destId="{78469AE0-36D2-4DE3-8FA3-D15CA18A0615}" srcOrd="0" destOrd="0" presId="urn:microsoft.com/office/officeart/2018/5/layout/CenteredIconLabelDescriptionList"/>
    <dgm:cxn modelId="{B6DD8EFE-C2F1-489F-A1BB-586852B3FC35}" type="presParOf" srcId="{AA7BCB41-6B9D-421F-8944-5D387DB7BE36}" destId="{943A18C9-50F5-4EB1-B1E3-1FAFE3891484}" srcOrd="1" destOrd="0" presId="urn:microsoft.com/office/officeart/2018/5/layout/CenteredIconLabelDescriptionList"/>
    <dgm:cxn modelId="{42B7BE40-B432-438A-ADFA-43EF2F2FBC47}" type="presParOf" srcId="{AA7BCB41-6B9D-421F-8944-5D387DB7BE36}" destId="{E82E6C4A-1FAC-44F1-9B0C-ACB04D4C93C3}" srcOrd="2" destOrd="0" presId="urn:microsoft.com/office/officeart/2018/5/layout/CenteredIconLabelDescriptionList"/>
    <dgm:cxn modelId="{A328DDE6-4EFD-4B4F-973E-4E60510753C2}" type="presParOf" srcId="{AA7BCB41-6B9D-421F-8944-5D387DB7BE36}" destId="{F8B83C83-0F26-4E00-93AD-EA4522D71181}" srcOrd="3" destOrd="0" presId="urn:microsoft.com/office/officeart/2018/5/layout/CenteredIconLabelDescriptionList"/>
    <dgm:cxn modelId="{56D8DCE6-2B92-4C15-A4A9-FE3400593DDB}" type="presParOf" srcId="{AA7BCB41-6B9D-421F-8944-5D387DB7BE36}" destId="{8B1B3360-9544-4488-9FA0-594538EA48C6}" srcOrd="4" destOrd="0" presId="urn:microsoft.com/office/officeart/2018/5/layout/CenteredIconLabelDescriptionList"/>
    <dgm:cxn modelId="{5B59A022-D582-4FF6-9B0D-31BE54A4E35C}" type="presParOf" srcId="{B979374F-0943-4751-BDB4-F72453B0E916}" destId="{24AAD6E3-B649-44A0-9EF2-A72EF4BEC594}" srcOrd="3" destOrd="0" presId="urn:microsoft.com/office/officeart/2018/5/layout/CenteredIconLabelDescriptionList"/>
    <dgm:cxn modelId="{87295378-D5AF-44F5-B6F1-2AC6B781C4F9}" type="presParOf" srcId="{B979374F-0943-4751-BDB4-F72453B0E916}" destId="{CBC2350A-EA45-405A-A605-4F555F9EA3BF}" srcOrd="4" destOrd="0" presId="urn:microsoft.com/office/officeart/2018/5/layout/CenteredIconLabelDescriptionList"/>
    <dgm:cxn modelId="{2669DD6C-4312-4995-8EAE-78287E8D5F06}" type="presParOf" srcId="{CBC2350A-EA45-405A-A605-4F555F9EA3BF}" destId="{626FD8B4-551C-45F4-A1A9-E544FC2E55B9}" srcOrd="0" destOrd="0" presId="urn:microsoft.com/office/officeart/2018/5/layout/CenteredIconLabelDescriptionList"/>
    <dgm:cxn modelId="{5F6801E5-E2DF-486A-A89D-AC27940B2986}" type="presParOf" srcId="{CBC2350A-EA45-405A-A605-4F555F9EA3BF}" destId="{F3C318F7-47BF-48B0-9D19-1C16AF8C95E5}" srcOrd="1" destOrd="0" presId="urn:microsoft.com/office/officeart/2018/5/layout/CenteredIconLabelDescriptionList"/>
    <dgm:cxn modelId="{7337DFFB-6AB1-4A40-ACEC-7AB88DE2ACAA}" type="presParOf" srcId="{CBC2350A-EA45-405A-A605-4F555F9EA3BF}" destId="{65423A3A-89C2-4788-9642-F840D286ED47}" srcOrd="2" destOrd="0" presId="urn:microsoft.com/office/officeart/2018/5/layout/CenteredIconLabelDescriptionList"/>
    <dgm:cxn modelId="{1462EA0E-557B-4CD1-876A-C77786110084}" type="presParOf" srcId="{CBC2350A-EA45-405A-A605-4F555F9EA3BF}" destId="{20BCDB33-72C7-4F5D-9B18-6FB7FBE870F3}" srcOrd="3" destOrd="0" presId="urn:microsoft.com/office/officeart/2018/5/layout/CenteredIconLabelDescriptionList"/>
    <dgm:cxn modelId="{C917F1CF-2F96-4776-AC11-A917BB7F4393}" type="presParOf" srcId="{CBC2350A-EA45-405A-A605-4F555F9EA3BF}" destId="{687B3187-0FB0-4C05-A911-8B629474D6CA}" srcOrd="4" destOrd="0" presId="urn:microsoft.com/office/officeart/2018/5/layout/CenteredIconLabelDescriptionList"/>
    <dgm:cxn modelId="{9A7E792A-6AE0-4D4F-B1F4-30F7A2929DED}" type="presParOf" srcId="{B979374F-0943-4751-BDB4-F72453B0E916}" destId="{5F7ED5F3-B6D1-4268-B2E2-B5B310306F33}" srcOrd="5" destOrd="0" presId="urn:microsoft.com/office/officeart/2018/5/layout/CenteredIconLabelDescriptionList"/>
    <dgm:cxn modelId="{1C2E4B59-B545-4E72-AC55-09FF2333C0AB}" type="presParOf" srcId="{B979374F-0943-4751-BDB4-F72453B0E916}" destId="{899BAFCA-6F2F-493D-B623-47082C81E36D}" srcOrd="6" destOrd="0" presId="urn:microsoft.com/office/officeart/2018/5/layout/CenteredIconLabelDescriptionList"/>
    <dgm:cxn modelId="{87015D6A-42C7-4949-9DCF-DD8CA0F17B07}" type="presParOf" srcId="{899BAFCA-6F2F-493D-B623-47082C81E36D}" destId="{6E10A2E0-0B42-45CE-89BB-B12867D02C4B}" srcOrd="0" destOrd="0" presId="urn:microsoft.com/office/officeart/2018/5/layout/CenteredIconLabelDescriptionList"/>
    <dgm:cxn modelId="{3D11D7D3-D55D-460B-A19E-1D07EF034CB4}" type="presParOf" srcId="{899BAFCA-6F2F-493D-B623-47082C81E36D}" destId="{765812C0-6F56-423C-9246-8AFF19D052AC}" srcOrd="1" destOrd="0" presId="urn:microsoft.com/office/officeart/2018/5/layout/CenteredIconLabelDescriptionList"/>
    <dgm:cxn modelId="{838EFF19-FC12-4D9E-A30D-1D4A8A93230C}" type="presParOf" srcId="{899BAFCA-6F2F-493D-B623-47082C81E36D}" destId="{065C03A7-596A-4C30-924D-9A0D8EAD9BA1}" srcOrd="2" destOrd="0" presId="urn:microsoft.com/office/officeart/2018/5/layout/CenteredIconLabelDescriptionList"/>
    <dgm:cxn modelId="{3393D105-541D-4805-8E69-CEE6B0B58985}" type="presParOf" srcId="{899BAFCA-6F2F-493D-B623-47082C81E36D}" destId="{09CC4FEE-C077-457B-B21E-8853B3E5584B}" srcOrd="3" destOrd="0" presId="urn:microsoft.com/office/officeart/2018/5/layout/CenteredIconLabelDescriptionList"/>
    <dgm:cxn modelId="{C0345DBB-529E-45AA-964D-B989F37D138C}" type="presParOf" srcId="{899BAFCA-6F2F-493D-B623-47082C81E36D}" destId="{1AC1865B-7BCC-41A9-9478-ACBC7CB5EED3}"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5F0E01-DE38-45DD-9B38-6394CA331116}" type="doc">
      <dgm:prSet loTypeId="urn:microsoft.com/office/officeart/2005/8/layout/default" loCatId="list" qsTypeId="urn:microsoft.com/office/officeart/2005/8/quickstyle/simple2" qsCatId="simple" csTypeId="urn:microsoft.com/office/officeart/2005/8/colors/accent2_4" csCatId="accent2" phldr="1"/>
      <dgm:spPr/>
      <dgm:t>
        <a:bodyPr/>
        <a:lstStyle/>
        <a:p>
          <a:endParaRPr lang="en-US"/>
        </a:p>
      </dgm:t>
    </dgm:pt>
    <dgm:pt modelId="{E9A84D7B-2396-4D1A-B6F9-EE37E7199FC0}">
      <dgm:prSet/>
      <dgm:spPr/>
      <dgm:t>
        <a:bodyPr/>
        <a:lstStyle/>
        <a:p>
          <a:r>
            <a:rPr lang="en-US"/>
            <a:t>Does the individual have a chronic disability?</a:t>
          </a:r>
        </a:p>
      </dgm:t>
    </dgm:pt>
    <dgm:pt modelId="{7ECCAEBB-3979-4F2D-BDEE-1226182B389E}" type="parTrans" cxnId="{6B32BD03-AF1B-406B-8488-792E88921BD0}">
      <dgm:prSet/>
      <dgm:spPr/>
      <dgm:t>
        <a:bodyPr/>
        <a:lstStyle/>
        <a:p>
          <a:endParaRPr lang="en-US"/>
        </a:p>
      </dgm:t>
    </dgm:pt>
    <dgm:pt modelId="{BEE84041-C7C2-48BE-9A8F-AE23E8AF6F42}" type="sibTrans" cxnId="{6B32BD03-AF1B-406B-8488-792E88921BD0}">
      <dgm:prSet/>
      <dgm:spPr/>
      <dgm:t>
        <a:bodyPr/>
        <a:lstStyle/>
        <a:p>
          <a:endParaRPr lang="en-US"/>
        </a:p>
      </dgm:t>
    </dgm:pt>
    <dgm:pt modelId="{CC3184CB-5907-4AFE-BC65-41211E7593F8}">
      <dgm:prSet/>
      <dgm:spPr/>
      <dgm:t>
        <a:bodyPr/>
        <a:lstStyle/>
        <a:p>
          <a:r>
            <a:rPr lang="en-US"/>
            <a:t>Does the individual have youth dependents or dependents that have chronic disabling conditions?</a:t>
          </a:r>
        </a:p>
      </dgm:t>
    </dgm:pt>
    <dgm:pt modelId="{6DDCDC62-55E3-4368-A139-34FE24F91A5A}" type="parTrans" cxnId="{6D03D67C-8EF8-4B80-B777-667650214B2A}">
      <dgm:prSet/>
      <dgm:spPr/>
      <dgm:t>
        <a:bodyPr/>
        <a:lstStyle/>
        <a:p>
          <a:endParaRPr lang="en-US"/>
        </a:p>
      </dgm:t>
    </dgm:pt>
    <dgm:pt modelId="{5FA12273-2711-4E7A-A452-995A7F79C2E1}" type="sibTrans" cxnId="{6D03D67C-8EF8-4B80-B777-667650214B2A}">
      <dgm:prSet/>
      <dgm:spPr/>
      <dgm:t>
        <a:bodyPr/>
        <a:lstStyle/>
        <a:p>
          <a:endParaRPr lang="en-US"/>
        </a:p>
      </dgm:t>
    </dgm:pt>
    <dgm:pt modelId="{6BF526D4-2CFF-4D7E-BB6E-212B515236A9}">
      <dgm:prSet/>
      <dgm:spPr/>
      <dgm:t>
        <a:bodyPr/>
        <a:lstStyle/>
        <a:p>
          <a:r>
            <a:rPr lang="en-US" dirty="0"/>
            <a:t>If the individual is couch surfing, have they been provided a date they must move, or is the stay infinite?</a:t>
          </a:r>
        </a:p>
      </dgm:t>
    </dgm:pt>
    <dgm:pt modelId="{F962B220-CEB0-4E8C-8D7D-4FB713133DE8}" type="parTrans" cxnId="{BCD8C3F2-2AF4-439F-972C-12F9358725C0}">
      <dgm:prSet/>
      <dgm:spPr/>
      <dgm:t>
        <a:bodyPr/>
        <a:lstStyle/>
        <a:p>
          <a:endParaRPr lang="en-US"/>
        </a:p>
      </dgm:t>
    </dgm:pt>
    <dgm:pt modelId="{277F24AD-ADE9-4591-B17A-3DDD189F903E}" type="sibTrans" cxnId="{BCD8C3F2-2AF4-439F-972C-12F9358725C0}">
      <dgm:prSet/>
      <dgm:spPr/>
      <dgm:t>
        <a:bodyPr/>
        <a:lstStyle/>
        <a:p>
          <a:endParaRPr lang="en-US"/>
        </a:p>
      </dgm:t>
    </dgm:pt>
    <dgm:pt modelId="{8B0BDB69-7A2A-44E1-B184-7F328989C903}">
      <dgm:prSet/>
      <dgm:spPr/>
      <dgm:t>
        <a:bodyPr/>
        <a:lstStyle/>
        <a:p>
          <a:r>
            <a:rPr lang="en-US"/>
            <a:t>Has the individual sought out other resources AND followed up on them?</a:t>
          </a:r>
        </a:p>
      </dgm:t>
    </dgm:pt>
    <dgm:pt modelId="{8D208BE7-F2F2-4CCC-B543-4597E4DDEDE6}" type="parTrans" cxnId="{654F3787-56D5-4C8C-A371-112F8D97A32F}">
      <dgm:prSet/>
      <dgm:spPr/>
      <dgm:t>
        <a:bodyPr/>
        <a:lstStyle/>
        <a:p>
          <a:endParaRPr lang="en-US"/>
        </a:p>
      </dgm:t>
    </dgm:pt>
    <dgm:pt modelId="{923B83BB-DF88-4E6C-AE99-BC209F30D4C1}" type="sibTrans" cxnId="{654F3787-56D5-4C8C-A371-112F8D97A32F}">
      <dgm:prSet/>
      <dgm:spPr/>
      <dgm:t>
        <a:bodyPr/>
        <a:lstStyle/>
        <a:p>
          <a:endParaRPr lang="en-US"/>
        </a:p>
      </dgm:t>
    </dgm:pt>
    <dgm:pt modelId="{0EEC2506-F60C-4CC6-95FA-59DC893B4334}">
      <dgm:prSet/>
      <dgm:spPr/>
      <dgm:t>
        <a:bodyPr/>
        <a:lstStyle/>
        <a:p>
          <a:r>
            <a:rPr lang="en-US"/>
            <a:t>Does the individual have a current housing voucher?</a:t>
          </a:r>
        </a:p>
      </dgm:t>
    </dgm:pt>
    <dgm:pt modelId="{807BFD46-C0BD-47D3-8F88-5B5702D27EE9}" type="parTrans" cxnId="{5B2E7CE5-FDC8-416C-A872-959565FEE5A1}">
      <dgm:prSet/>
      <dgm:spPr/>
      <dgm:t>
        <a:bodyPr/>
        <a:lstStyle/>
        <a:p>
          <a:endParaRPr lang="en-US"/>
        </a:p>
      </dgm:t>
    </dgm:pt>
    <dgm:pt modelId="{45940A03-28AB-49D4-B2C0-EE27792CAA75}" type="sibTrans" cxnId="{5B2E7CE5-FDC8-416C-A872-959565FEE5A1}">
      <dgm:prSet/>
      <dgm:spPr/>
      <dgm:t>
        <a:bodyPr/>
        <a:lstStyle/>
        <a:p>
          <a:endParaRPr lang="en-US"/>
        </a:p>
      </dgm:t>
    </dgm:pt>
    <dgm:pt modelId="{A5EEAD81-3304-42FE-905B-5332F438ECDB}">
      <dgm:prSet/>
      <dgm:spPr/>
      <dgm:t>
        <a:bodyPr/>
        <a:lstStyle/>
        <a:p>
          <a:r>
            <a:rPr lang="en-US"/>
            <a:t>Does the individual have income support from family members?</a:t>
          </a:r>
        </a:p>
      </dgm:t>
    </dgm:pt>
    <dgm:pt modelId="{9260B16C-F80A-4524-847D-CD95CA046D4D}" type="parTrans" cxnId="{03BDED6C-9E84-4121-AB9A-86C4104C5219}">
      <dgm:prSet/>
      <dgm:spPr/>
      <dgm:t>
        <a:bodyPr/>
        <a:lstStyle/>
        <a:p>
          <a:endParaRPr lang="en-US"/>
        </a:p>
      </dgm:t>
    </dgm:pt>
    <dgm:pt modelId="{8F51697C-00DB-4AE7-8F69-674A5CB4CE31}" type="sibTrans" cxnId="{03BDED6C-9E84-4121-AB9A-86C4104C5219}">
      <dgm:prSet/>
      <dgm:spPr/>
      <dgm:t>
        <a:bodyPr/>
        <a:lstStyle/>
        <a:p>
          <a:endParaRPr lang="en-US"/>
        </a:p>
      </dgm:t>
    </dgm:pt>
    <dgm:pt modelId="{25C93402-FF57-4DBF-ABA2-E54F7047AB3A}">
      <dgm:prSet/>
      <dgm:spPr/>
      <dgm:t>
        <a:bodyPr/>
        <a:lstStyle/>
        <a:p>
          <a:r>
            <a:rPr lang="en-US"/>
            <a:t>What is the individual’s current mental health condition?</a:t>
          </a:r>
        </a:p>
      </dgm:t>
    </dgm:pt>
    <dgm:pt modelId="{B0BBE0C9-B0F4-497B-AB71-02709AC45BE7}" type="parTrans" cxnId="{39CB9169-A62D-4E34-B428-930DF7D419A1}">
      <dgm:prSet/>
      <dgm:spPr/>
      <dgm:t>
        <a:bodyPr/>
        <a:lstStyle/>
        <a:p>
          <a:endParaRPr lang="en-US"/>
        </a:p>
      </dgm:t>
    </dgm:pt>
    <dgm:pt modelId="{0A29A56B-1E79-4CF8-AF14-A54AE3129464}" type="sibTrans" cxnId="{39CB9169-A62D-4E34-B428-930DF7D419A1}">
      <dgm:prSet/>
      <dgm:spPr/>
      <dgm:t>
        <a:bodyPr/>
        <a:lstStyle/>
        <a:p>
          <a:endParaRPr lang="en-US"/>
        </a:p>
      </dgm:t>
    </dgm:pt>
    <dgm:pt modelId="{DB9F6763-CB35-4280-9E38-D7967AE8EF39}" type="pres">
      <dgm:prSet presAssocID="{7F5F0E01-DE38-45DD-9B38-6394CA331116}" presName="diagram" presStyleCnt="0">
        <dgm:presLayoutVars>
          <dgm:dir/>
          <dgm:resizeHandles val="exact"/>
        </dgm:presLayoutVars>
      </dgm:prSet>
      <dgm:spPr/>
    </dgm:pt>
    <dgm:pt modelId="{B1976749-B3B5-4ABF-ACB9-0FED73ADA2DC}" type="pres">
      <dgm:prSet presAssocID="{E9A84D7B-2396-4D1A-B6F9-EE37E7199FC0}" presName="node" presStyleLbl="node1" presStyleIdx="0" presStyleCnt="7" custScaleY="137082">
        <dgm:presLayoutVars>
          <dgm:bulletEnabled val="1"/>
        </dgm:presLayoutVars>
      </dgm:prSet>
      <dgm:spPr/>
    </dgm:pt>
    <dgm:pt modelId="{9E1917F5-9219-4521-BAF5-ACCB2DDC521B}" type="pres">
      <dgm:prSet presAssocID="{BEE84041-C7C2-48BE-9A8F-AE23E8AF6F42}" presName="sibTrans" presStyleCnt="0"/>
      <dgm:spPr/>
    </dgm:pt>
    <dgm:pt modelId="{3833877B-0431-49BD-B574-128C6F47FE48}" type="pres">
      <dgm:prSet presAssocID="{CC3184CB-5907-4AFE-BC65-41211E7593F8}" presName="node" presStyleLbl="node1" presStyleIdx="1" presStyleCnt="7" custScaleY="142803">
        <dgm:presLayoutVars>
          <dgm:bulletEnabled val="1"/>
        </dgm:presLayoutVars>
      </dgm:prSet>
      <dgm:spPr/>
    </dgm:pt>
    <dgm:pt modelId="{8BB26752-5971-44F9-A289-27F232286C4C}" type="pres">
      <dgm:prSet presAssocID="{5FA12273-2711-4E7A-A452-995A7F79C2E1}" presName="sibTrans" presStyleCnt="0"/>
      <dgm:spPr/>
    </dgm:pt>
    <dgm:pt modelId="{4FFCD38C-4A9F-450D-95A3-B18528793350}" type="pres">
      <dgm:prSet presAssocID="{6BF526D4-2CFF-4D7E-BB6E-212B515236A9}" presName="node" presStyleLbl="node1" presStyleIdx="2" presStyleCnt="7" custScaleY="135652">
        <dgm:presLayoutVars>
          <dgm:bulletEnabled val="1"/>
        </dgm:presLayoutVars>
      </dgm:prSet>
      <dgm:spPr/>
    </dgm:pt>
    <dgm:pt modelId="{793E4F97-DA97-4815-8E57-60AD7582C03B}" type="pres">
      <dgm:prSet presAssocID="{277F24AD-ADE9-4591-B17A-3DDD189F903E}" presName="sibTrans" presStyleCnt="0"/>
      <dgm:spPr/>
    </dgm:pt>
    <dgm:pt modelId="{A5B92E1A-BE00-402E-8160-68CD7644EF27}" type="pres">
      <dgm:prSet presAssocID="{8B0BDB69-7A2A-44E1-B184-7F328989C903}" presName="node" presStyleLbl="node1" presStyleIdx="3" presStyleCnt="7" custScaleY="138512">
        <dgm:presLayoutVars>
          <dgm:bulletEnabled val="1"/>
        </dgm:presLayoutVars>
      </dgm:prSet>
      <dgm:spPr/>
    </dgm:pt>
    <dgm:pt modelId="{80F339D5-D109-4D79-AB16-C3A96CF33DBE}" type="pres">
      <dgm:prSet presAssocID="{923B83BB-DF88-4E6C-AE99-BC209F30D4C1}" presName="sibTrans" presStyleCnt="0"/>
      <dgm:spPr/>
    </dgm:pt>
    <dgm:pt modelId="{E033A764-22FF-40E0-ACB1-3F1474D7DA28}" type="pres">
      <dgm:prSet presAssocID="{0EEC2506-F60C-4CC6-95FA-59DC893B4334}" presName="node" presStyleLbl="node1" presStyleIdx="4" presStyleCnt="7" custScaleX="127188" custScaleY="104584">
        <dgm:presLayoutVars>
          <dgm:bulletEnabled val="1"/>
        </dgm:presLayoutVars>
      </dgm:prSet>
      <dgm:spPr/>
    </dgm:pt>
    <dgm:pt modelId="{27CD8DA9-F7B5-4B52-BED4-37F60D269778}" type="pres">
      <dgm:prSet presAssocID="{45940A03-28AB-49D4-B2C0-EE27792CAA75}" presName="sibTrans" presStyleCnt="0"/>
      <dgm:spPr/>
    </dgm:pt>
    <dgm:pt modelId="{ED2B9773-7C87-4B0F-B702-438AE54517ED}" type="pres">
      <dgm:prSet presAssocID="{A5EEAD81-3304-42FE-905B-5332F438ECDB}" presName="node" presStyleLbl="node1" presStyleIdx="5" presStyleCnt="7">
        <dgm:presLayoutVars>
          <dgm:bulletEnabled val="1"/>
        </dgm:presLayoutVars>
      </dgm:prSet>
      <dgm:spPr/>
    </dgm:pt>
    <dgm:pt modelId="{73CEB30F-4A8A-439B-AAA1-1FA1699BE4BE}" type="pres">
      <dgm:prSet presAssocID="{8F51697C-00DB-4AE7-8F69-674A5CB4CE31}" presName="sibTrans" presStyleCnt="0"/>
      <dgm:spPr/>
    </dgm:pt>
    <dgm:pt modelId="{B692B513-A85F-46F3-87EE-640B9C5279EA}" type="pres">
      <dgm:prSet presAssocID="{25C93402-FF57-4DBF-ABA2-E54F7047AB3A}" presName="node" presStyleLbl="node1" presStyleIdx="6" presStyleCnt="7">
        <dgm:presLayoutVars>
          <dgm:bulletEnabled val="1"/>
        </dgm:presLayoutVars>
      </dgm:prSet>
      <dgm:spPr/>
    </dgm:pt>
  </dgm:ptLst>
  <dgm:cxnLst>
    <dgm:cxn modelId="{0071A203-E128-4B64-89C3-2D52E271A0E9}" type="presOf" srcId="{25C93402-FF57-4DBF-ABA2-E54F7047AB3A}" destId="{B692B513-A85F-46F3-87EE-640B9C5279EA}" srcOrd="0" destOrd="0" presId="urn:microsoft.com/office/officeart/2005/8/layout/default"/>
    <dgm:cxn modelId="{6B32BD03-AF1B-406B-8488-792E88921BD0}" srcId="{7F5F0E01-DE38-45DD-9B38-6394CA331116}" destId="{E9A84D7B-2396-4D1A-B6F9-EE37E7199FC0}" srcOrd="0" destOrd="0" parTransId="{7ECCAEBB-3979-4F2D-BDEE-1226182B389E}" sibTransId="{BEE84041-C7C2-48BE-9A8F-AE23E8AF6F42}"/>
    <dgm:cxn modelId="{39CB9169-A62D-4E34-B428-930DF7D419A1}" srcId="{7F5F0E01-DE38-45DD-9B38-6394CA331116}" destId="{25C93402-FF57-4DBF-ABA2-E54F7047AB3A}" srcOrd="6" destOrd="0" parTransId="{B0BBE0C9-B0F4-497B-AB71-02709AC45BE7}" sibTransId="{0A29A56B-1E79-4CF8-AF14-A54AE3129464}"/>
    <dgm:cxn modelId="{03BDED6C-9E84-4121-AB9A-86C4104C5219}" srcId="{7F5F0E01-DE38-45DD-9B38-6394CA331116}" destId="{A5EEAD81-3304-42FE-905B-5332F438ECDB}" srcOrd="5" destOrd="0" parTransId="{9260B16C-F80A-4524-847D-CD95CA046D4D}" sibTransId="{8F51697C-00DB-4AE7-8F69-674A5CB4CE31}"/>
    <dgm:cxn modelId="{74FB9F52-0593-47DB-853D-41DC16E26C7A}" type="presOf" srcId="{6BF526D4-2CFF-4D7E-BB6E-212B515236A9}" destId="{4FFCD38C-4A9F-450D-95A3-B18528793350}" srcOrd="0" destOrd="0" presId="urn:microsoft.com/office/officeart/2005/8/layout/default"/>
    <dgm:cxn modelId="{EA7D1256-734C-4F9B-8193-D06D65FF7FD0}" type="presOf" srcId="{E9A84D7B-2396-4D1A-B6F9-EE37E7199FC0}" destId="{B1976749-B3B5-4ABF-ACB9-0FED73ADA2DC}" srcOrd="0" destOrd="0" presId="urn:microsoft.com/office/officeart/2005/8/layout/default"/>
    <dgm:cxn modelId="{6D03D67C-8EF8-4B80-B777-667650214B2A}" srcId="{7F5F0E01-DE38-45DD-9B38-6394CA331116}" destId="{CC3184CB-5907-4AFE-BC65-41211E7593F8}" srcOrd="1" destOrd="0" parTransId="{6DDCDC62-55E3-4368-A139-34FE24F91A5A}" sibTransId="{5FA12273-2711-4E7A-A452-995A7F79C2E1}"/>
    <dgm:cxn modelId="{654F3787-56D5-4C8C-A371-112F8D97A32F}" srcId="{7F5F0E01-DE38-45DD-9B38-6394CA331116}" destId="{8B0BDB69-7A2A-44E1-B184-7F328989C903}" srcOrd="3" destOrd="0" parTransId="{8D208BE7-F2F2-4CCC-B543-4597E4DDEDE6}" sibTransId="{923B83BB-DF88-4E6C-AE99-BC209F30D4C1}"/>
    <dgm:cxn modelId="{4335F8C4-D514-4AA1-8EA6-3B6D0584B636}" type="presOf" srcId="{A5EEAD81-3304-42FE-905B-5332F438ECDB}" destId="{ED2B9773-7C87-4B0F-B702-438AE54517ED}" srcOrd="0" destOrd="0" presId="urn:microsoft.com/office/officeart/2005/8/layout/default"/>
    <dgm:cxn modelId="{50252FC9-C30E-43A6-B995-BECE1643AEF6}" type="presOf" srcId="{CC3184CB-5907-4AFE-BC65-41211E7593F8}" destId="{3833877B-0431-49BD-B574-128C6F47FE48}" srcOrd="0" destOrd="0" presId="urn:microsoft.com/office/officeart/2005/8/layout/default"/>
    <dgm:cxn modelId="{5B2E7CE5-FDC8-416C-A872-959565FEE5A1}" srcId="{7F5F0E01-DE38-45DD-9B38-6394CA331116}" destId="{0EEC2506-F60C-4CC6-95FA-59DC893B4334}" srcOrd="4" destOrd="0" parTransId="{807BFD46-C0BD-47D3-8F88-5B5702D27EE9}" sibTransId="{45940A03-28AB-49D4-B2C0-EE27792CAA75}"/>
    <dgm:cxn modelId="{20C4F3EC-0F43-4CE1-B41B-49F2EA8257D5}" type="presOf" srcId="{0EEC2506-F60C-4CC6-95FA-59DC893B4334}" destId="{E033A764-22FF-40E0-ACB1-3F1474D7DA28}" srcOrd="0" destOrd="0" presId="urn:microsoft.com/office/officeart/2005/8/layout/default"/>
    <dgm:cxn modelId="{BCD8C3F2-2AF4-439F-972C-12F9358725C0}" srcId="{7F5F0E01-DE38-45DD-9B38-6394CA331116}" destId="{6BF526D4-2CFF-4D7E-BB6E-212B515236A9}" srcOrd="2" destOrd="0" parTransId="{F962B220-CEB0-4E8C-8D7D-4FB713133DE8}" sibTransId="{277F24AD-ADE9-4591-B17A-3DDD189F903E}"/>
    <dgm:cxn modelId="{CCAB08F5-F9B9-4609-912B-602A9FE97DB5}" type="presOf" srcId="{8B0BDB69-7A2A-44E1-B184-7F328989C903}" destId="{A5B92E1A-BE00-402E-8160-68CD7644EF27}" srcOrd="0" destOrd="0" presId="urn:microsoft.com/office/officeart/2005/8/layout/default"/>
    <dgm:cxn modelId="{D63DB7FF-797F-4328-8067-168711E352F7}" type="presOf" srcId="{7F5F0E01-DE38-45DD-9B38-6394CA331116}" destId="{DB9F6763-CB35-4280-9E38-D7967AE8EF39}" srcOrd="0" destOrd="0" presId="urn:microsoft.com/office/officeart/2005/8/layout/default"/>
    <dgm:cxn modelId="{9706D1CF-5237-456B-B2C3-3E33D1401624}" type="presParOf" srcId="{DB9F6763-CB35-4280-9E38-D7967AE8EF39}" destId="{B1976749-B3B5-4ABF-ACB9-0FED73ADA2DC}" srcOrd="0" destOrd="0" presId="urn:microsoft.com/office/officeart/2005/8/layout/default"/>
    <dgm:cxn modelId="{50546C58-65A9-4FFF-A73B-CBD5C540C39C}" type="presParOf" srcId="{DB9F6763-CB35-4280-9E38-D7967AE8EF39}" destId="{9E1917F5-9219-4521-BAF5-ACCB2DDC521B}" srcOrd="1" destOrd="0" presId="urn:microsoft.com/office/officeart/2005/8/layout/default"/>
    <dgm:cxn modelId="{FBD6AEBB-DF6D-4A0C-B577-B33C1752AA9C}" type="presParOf" srcId="{DB9F6763-CB35-4280-9E38-D7967AE8EF39}" destId="{3833877B-0431-49BD-B574-128C6F47FE48}" srcOrd="2" destOrd="0" presId="urn:microsoft.com/office/officeart/2005/8/layout/default"/>
    <dgm:cxn modelId="{60AA249E-E6D1-4E55-8DF4-DE093A7AEDD3}" type="presParOf" srcId="{DB9F6763-CB35-4280-9E38-D7967AE8EF39}" destId="{8BB26752-5971-44F9-A289-27F232286C4C}" srcOrd="3" destOrd="0" presId="urn:microsoft.com/office/officeart/2005/8/layout/default"/>
    <dgm:cxn modelId="{7F7A8FE1-09B2-4BF9-9BD9-90580893027D}" type="presParOf" srcId="{DB9F6763-CB35-4280-9E38-D7967AE8EF39}" destId="{4FFCD38C-4A9F-450D-95A3-B18528793350}" srcOrd="4" destOrd="0" presId="urn:microsoft.com/office/officeart/2005/8/layout/default"/>
    <dgm:cxn modelId="{DCEE3482-7D88-4EDA-BE3E-D001A45EA530}" type="presParOf" srcId="{DB9F6763-CB35-4280-9E38-D7967AE8EF39}" destId="{793E4F97-DA97-4815-8E57-60AD7582C03B}" srcOrd="5" destOrd="0" presId="urn:microsoft.com/office/officeart/2005/8/layout/default"/>
    <dgm:cxn modelId="{176252A9-3456-4EC2-8330-23A39912D205}" type="presParOf" srcId="{DB9F6763-CB35-4280-9E38-D7967AE8EF39}" destId="{A5B92E1A-BE00-402E-8160-68CD7644EF27}" srcOrd="6" destOrd="0" presId="urn:microsoft.com/office/officeart/2005/8/layout/default"/>
    <dgm:cxn modelId="{A475BD5E-0A55-4C55-A33B-79F479CCC1E2}" type="presParOf" srcId="{DB9F6763-CB35-4280-9E38-D7967AE8EF39}" destId="{80F339D5-D109-4D79-AB16-C3A96CF33DBE}" srcOrd="7" destOrd="0" presId="urn:microsoft.com/office/officeart/2005/8/layout/default"/>
    <dgm:cxn modelId="{08AD6D67-D617-4D6D-9D6F-1F1F24F9190E}" type="presParOf" srcId="{DB9F6763-CB35-4280-9E38-D7967AE8EF39}" destId="{E033A764-22FF-40E0-ACB1-3F1474D7DA28}" srcOrd="8" destOrd="0" presId="urn:microsoft.com/office/officeart/2005/8/layout/default"/>
    <dgm:cxn modelId="{006810F6-08F9-4AEF-9296-48CAB1AD0C6F}" type="presParOf" srcId="{DB9F6763-CB35-4280-9E38-D7967AE8EF39}" destId="{27CD8DA9-F7B5-4B52-BED4-37F60D269778}" srcOrd="9" destOrd="0" presId="urn:microsoft.com/office/officeart/2005/8/layout/default"/>
    <dgm:cxn modelId="{8C030C32-CD5E-4E6A-BF98-6CAD17A505EA}" type="presParOf" srcId="{DB9F6763-CB35-4280-9E38-D7967AE8EF39}" destId="{ED2B9773-7C87-4B0F-B702-438AE54517ED}" srcOrd="10" destOrd="0" presId="urn:microsoft.com/office/officeart/2005/8/layout/default"/>
    <dgm:cxn modelId="{CD5CF4E8-CB2B-443A-B7AD-3C6069492929}" type="presParOf" srcId="{DB9F6763-CB35-4280-9E38-D7967AE8EF39}" destId="{73CEB30F-4A8A-439B-AAA1-1FA1699BE4BE}" srcOrd="11" destOrd="0" presId="urn:microsoft.com/office/officeart/2005/8/layout/default"/>
    <dgm:cxn modelId="{2DF93CE5-EFEC-45B4-9A44-8C074D39F852}" type="presParOf" srcId="{DB9F6763-CB35-4280-9E38-D7967AE8EF39}" destId="{B692B513-A85F-46F3-87EE-640B9C5279EA}"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E1BE95-9009-4DDC-A651-2F09045681ED}" type="doc">
      <dgm:prSet loTypeId="urn:microsoft.com/office/officeart/2005/8/layout/vList2" loCatId="list" qsTypeId="urn:microsoft.com/office/officeart/2005/8/quickstyle/simple1" qsCatId="simple" csTypeId="urn:microsoft.com/office/officeart/2005/8/colors/accent2_3" csCatId="accent2" phldr="1"/>
      <dgm:spPr/>
      <dgm:t>
        <a:bodyPr/>
        <a:lstStyle/>
        <a:p>
          <a:endParaRPr lang="en-US"/>
        </a:p>
      </dgm:t>
    </dgm:pt>
    <dgm:pt modelId="{821B5930-BE8D-4FAD-92F2-2B0BC569C3B5}">
      <dgm:prSet/>
      <dgm:spPr/>
      <dgm:t>
        <a:bodyPr/>
        <a:lstStyle/>
        <a:p>
          <a:r>
            <a:rPr lang="en-US"/>
            <a:t>Prevention or Di</a:t>
          </a:r>
          <a:r>
            <a:rPr lang="en-US" b="0" i="0"/>
            <a:t>version</a:t>
          </a:r>
          <a:endParaRPr lang="en-US"/>
        </a:p>
      </dgm:t>
    </dgm:pt>
    <dgm:pt modelId="{4E99889B-0055-433B-AFDE-92010A155DA4}" type="parTrans" cxnId="{48EEF8E3-7AA3-4E67-84E7-3FD3ADDD6754}">
      <dgm:prSet/>
      <dgm:spPr/>
      <dgm:t>
        <a:bodyPr/>
        <a:lstStyle/>
        <a:p>
          <a:endParaRPr lang="en-US"/>
        </a:p>
      </dgm:t>
    </dgm:pt>
    <dgm:pt modelId="{76D066D9-2EAE-4A53-B7D5-EBDD9E22DD22}" type="sibTrans" cxnId="{48EEF8E3-7AA3-4E67-84E7-3FD3ADDD6754}">
      <dgm:prSet/>
      <dgm:spPr/>
      <dgm:t>
        <a:bodyPr/>
        <a:lstStyle/>
        <a:p>
          <a:endParaRPr lang="en-US"/>
        </a:p>
      </dgm:t>
    </dgm:pt>
    <dgm:pt modelId="{D0904FD3-C561-4B8D-8BF4-E3D5C28F9803}">
      <dgm:prSet/>
      <dgm:spPr/>
      <dgm:t>
        <a:bodyPr/>
        <a:lstStyle/>
        <a:p>
          <a:r>
            <a:rPr lang="en-US" b="0" i="0"/>
            <a:t>Refer to External Services (Findhelp.org) </a:t>
          </a:r>
          <a:endParaRPr lang="en-US"/>
        </a:p>
      </dgm:t>
    </dgm:pt>
    <dgm:pt modelId="{A9D6B0DE-0E4A-41A2-9A5C-4094FA3C48BD}" type="parTrans" cxnId="{80CC8E7B-C37A-4A7F-8BEE-791692A288C1}">
      <dgm:prSet/>
      <dgm:spPr/>
      <dgm:t>
        <a:bodyPr/>
        <a:lstStyle/>
        <a:p>
          <a:endParaRPr lang="en-US"/>
        </a:p>
      </dgm:t>
    </dgm:pt>
    <dgm:pt modelId="{4F7BC77F-9908-4A62-A32C-4535ACE97BF6}" type="sibTrans" cxnId="{80CC8E7B-C37A-4A7F-8BEE-791692A288C1}">
      <dgm:prSet/>
      <dgm:spPr/>
      <dgm:t>
        <a:bodyPr/>
        <a:lstStyle/>
        <a:p>
          <a:endParaRPr lang="en-US"/>
        </a:p>
      </dgm:t>
    </dgm:pt>
    <dgm:pt modelId="{B7693D09-9D61-461A-9D28-F3B72D2E5360}">
      <dgm:prSet/>
      <dgm:spPr/>
      <dgm:t>
        <a:bodyPr/>
        <a:lstStyle/>
        <a:p>
          <a:r>
            <a:rPr lang="en-US" b="0" i="0" baseline="0"/>
            <a:t>Refer to Social Service Case management (SSH) </a:t>
          </a:r>
          <a:endParaRPr lang="en-US"/>
        </a:p>
      </dgm:t>
    </dgm:pt>
    <dgm:pt modelId="{378580E8-3258-4900-8720-4A3C848B3AE7}" type="parTrans" cxnId="{B06FDD0C-B810-4FFA-A7EF-7A7D84886F92}">
      <dgm:prSet/>
      <dgm:spPr/>
      <dgm:t>
        <a:bodyPr/>
        <a:lstStyle/>
        <a:p>
          <a:endParaRPr lang="en-US"/>
        </a:p>
      </dgm:t>
    </dgm:pt>
    <dgm:pt modelId="{0359070F-BF3E-42F7-8B5B-0A5517C91129}" type="sibTrans" cxnId="{B06FDD0C-B810-4FFA-A7EF-7A7D84886F92}">
      <dgm:prSet/>
      <dgm:spPr/>
      <dgm:t>
        <a:bodyPr/>
        <a:lstStyle/>
        <a:p>
          <a:endParaRPr lang="en-US"/>
        </a:p>
      </dgm:t>
    </dgm:pt>
    <dgm:pt modelId="{606D2792-FDED-4B7E-9C13-B5EEB713218D}">
      <dgm:prSet/>
      <dgm:spPr/>
      <dgm:t>
        <a:bodyPr/>
        <a:lstStyle/>
        <a:p>
          <a:r>
            <a:rPr lang="en-US" b="0" i="0" baseline="0"/>
            <a:t>Screen for Shelter (Add to Shelter List)</a:t>
          </a:r>
          <a:endParaRPr lang="en-US"/>
        </a:p>
      </dgm:t>
    </dgm:pt>
    <dgm:pt modelId="{041E3408-90BE-4872-BC91-EC6189B97B7E}" type="parTrans" cxnId="{8F5F5514-E180-445A-8721-7DC50BE8BFB1}">
      <dgm:prSet/>
      <dgm:spPr/>
      <dgm:t>
        <a:bodyPr/>
        <a:lstStyle/>
        <a:p>
          <a:endParaRPr lang="en-US"/>
        </a:p>
      </dgm:t>
    </dgm:pt>
    <dgm:pt modelId="{E8262ED8-9F7E-44E5-9E7C-88A440CF2219}" type="sibTrans" cxnId="{8F5F5514-E180-445A-8721-7DC50BE8BFB1}">
      <dgm:prSet/>
      <dgm:spPr/>
      <dgm:t>
        <a:bodyPr/>
        <a:lstStyle/>
        <a:p>
          <a:endParaRPr lang="en-US"/>
        </a:p>
      </dgm:t>
    </dgm:pt>
    <dgm:pt modelId="{92124B75-3F30-4A06-82C6-2A66A4DF800D}" type="pres">
      <dgm:prSet presAssocID="{0EE1BE95-9009-4DDC-A651-2F09045681ED}" presName="linear" presStyleCnt="0">
        <dgm:presLayoutVars>
          <dgm:animLvl val="lvl"/>
          <dgm:resizeHandles val="exact"/>
        </dgm:presLayoutVars>
      </dgm:prSet>
      <dgm:spPr/>
    </dgm:pt>
    <dgm:pt modelId="{D33337A8-7285-4FFE-B821-2958EE04CF60}" type="pres">
      <dgm:prSet presAssocID="{821B5930-BE8D-4FAD-92F2-2B0BC569C3B5}" presName="parentText" presStyleLbl="node1" presStyleIdx="0" presStyleCnt="4">
        <dgm:presLayoutVars>
          <dgm:chMax val="0"/>
          <dgm:bulletEnabled val="1"/>
        </dgm:presLayoutVars>
      </dgm:prSet>
      <dgm:spPr/>
    </dgm:pt>
    <dgm:pt modelId="{588B2D5C-C360-47D7-8E45-C0B520D83C48}" type="pres">
      <dgm:prSet presAssocID="{76D066D9-2EAE-4A53-B7D5-EBDD9E22DD22}" presName="spacer" presStyleCnt="0"/>
      <dgm:spPr/>
    </dgm:pt>
    <dgm:pt modelId="{420333C9-6CC0-4EB4-8029-D2F74B53E505}" type="pres">
      <dgm:prSet presAssocID="{D0904FD3-C561-4B8D-8BF4-E3D5C28F9803}" presName="parentText" presStyleLbl="node1" presStyleIdx="1" presStyleCnt="4">
        <dgm:presLayoutVars>
          <dgm:chMax val="0"/>
          <dgm:bulletEnabled val="1"/>
        </dgm:presLayoutVars>
      </dgm:prSet>
      <dgm:spPr/>
    </dgm:pt>
    <dgm:pt modelId="{60829CF7-0CA1-4938-A380-795B93FE257C}" type="pres">
      <dgm:prSet presAssocID="{4F7BC77F-9908-4A62-A32C-4535ACE97BF6}" presName="spacer" presStyleCnt="0"/>
      <dgm:spPr/>
    </dgm:pt>
    <dgm:pt modelId="{85C013AC-BCCE-4A26-91AD-01596B19AECB}" type="pres">
      <dgm:prSet presAssocID="{B7693D09-9D61-461A-9D28-F3B72D2E5360}" presName="parentText" presStyleLbl="node1" presStyleIdx="2" presStyleCnt="4">
        <dgm:presLayoutVars>
          <dgm:chMax val="0"/>
          <dgm:bulletEnabled val="1"/>
        </dgm:presLayoutVars>
      </dgm:prSet>
      <dgm:spPr/>
    </dgm:pt>
    <dgm:pt modelId="{F88D6187-B5D5-426F-A036-5AB217850D70}" type="pres">
      <dgm:prSet presAssocID="{0359070F-BF3E-42F7-8B5B-0A5517C91129}" presName="spacer" presStyleCnt="0"/>
      <dgm:spPr/>
    </dgm:pt>
    <dgm:pt modelId="{8F321435-72CD-41FF-8DA6-606C7BFA087B}" type="pres">
      <dgm:prSet presAssocID="{606D2792-FDED-4B7E-9C13-B5EEB713218D}" presName="parentText" presStyleLbl="node1" presStyleIdx="3" presStyleCnt="4">
        <dgm:presLayoutVars>
          <dgm:chMax val="0"/>
          <dgm:bulletEnabled val="1"/>
        </dgm:presLayoutVars>
      </dgm:prSet>
      <dgm:spPr/>
    </dgm:pt>
  </dgm:ptLst>
  <dgm:cxnLst>
    <dgm:cxn modelId="{B06FDD0C-B810-4FFA-A7EF-7A7D84886F92}" srcId="{0EE1BE95-9009-4DDC-A651-2F09045681ED}" destId="{B7693D09-9D61-461A-9D28-F3B72D2E5360}" srcOrd="2" destOrd="0" parTransId="{378580E8-3258-4900-8720-4A3C848B3AE7}" sibTransId="{0359070F-BF3E-42F7-8B5B-0A5517C91129}"/>
    <dgm:cxn modelId="{B26A0D12-3B32-4F86-B28B-6A809CD56E26}" type="presOf" srcId="{B7693D09-9D61-461A-9D28-F3B72D2E5360}" destId="{85C013AC-BCCE-4A26-91AD-01596B19AECB}" srcOrd="0" destOrd="0" presId="urn:microsoft.com/office/officeart/2005/8/layout/vList2"/>
    <dgm:cxn modelId="{8F5F5514-E180-445A-8721-7DC50BE8BFB1}" srcId="{0EE1BE95-9009-4DDC-A651-2F09045681ED}" destId="{606D2792-FDED-4B7E-9C13-B5EEB713218D}" srcOrd="3" destOrd="0" parTransId="{041E3408-90BE-4872-BC91-EC6189B97B7E}" sibTransId="{E8262ED8-9F7E-44E5-9E7C-88A440CF2219}"/>
    <dgm:cxn modelId="{BDF02C62-1792-41F7-A161-9F59E09F79FD}" type="presOf" srcId="{D0904FD3-C561-4B8D-8BF4-E3D5C28F9803}" destId="{420333C9-6CC0-4EB4-8029-D2F74B53E505}" srcOrd="0" destOrd="0" presId="urn:microsoft.com/office/officeart/2005/8/layout/vList2"/>
    <dgm:cxn modelId="{07C48B54-0393-40B8-9B44-1D1BCB600619}" type="presOf" srcId="{0EE1BE95-9009-4DDC-A651-2F09045681ED}" destId="{92124B75-3F30-4A06-82C6-2A66A4DF800D}" srcOrd="0" destOrd="0" presId="urn:microsoft.com/office/officeart/2005/8/layout/vList2"/>
    <dgm:cxn modelId="{80CC8E7B-C37A-4A7F-8BEE-791692A288C1}" srcId="{0EE1BE95-9009-4DDC-A651-2F09045681ED}" destId="{D0904FD3-C561-4B8D-8BF4-E3D5C28F9803}" srcOrd="1" destOrd="0" parTransId="{A9D6B0DE-0E4A-41A2-9A5C-4094FA3C48BD}" sibTransId="{4F7BC77F-9908-4A62-A32C-4535ACE97BF6}"/>
    <dgm:cxn modelId="{48EEF8E3-7AA3-4E67-84E7-3FD3ADDD6754}" srcId="{0EE1BE95-9009-4DDC-A651-2F09045681ED}" destId="{821B5930-BE8D-4FAD-92F2-2B0BC569C3B5}" srcOrd="0" destOrd="0" parTransId="{4E99889B-0055-433B-AFDE-92010A155DA4}" sibTransId="{76D066D9-2EAE-4A53-B7D5-EBDD9E22DD22}"/>
    <dgm:cxn modelId="{67B0F4E6-1C33-4439-88DE-D487B25D1A99}" type="presOf" srcId="{821B5930-BE8D-4FAD-92F2-2B0BC569C3B5}" destId="{D33337A8-7285-4FFE-B821-2958EE04CF60}" srcOrd="0" destOrd="0" presId="urn:microsoft.com/office/officeart/2005/8/layout/vList2"/>
    <dgm:cxn modelId="{BD92A3EB-9395-4A00-BEFC-02E96946EF9D}" type="presOf" srcId="{606D2792-FDED-4B7E-9C13-B5EEB713218D}" destId="{8F321435-72CD-41FF-8DA6-606C7BFA087B}" srcOrd="0" destOrd="0" presId="urn:microsoft.com/office/officeart/2005/8/layout/vList2"/>
    <dgm:cxn modelId="{DA1084EA-4B4E-43A8-A130-FCA08E84124E}" type="presParOf" srcId="{92124B75-3F30-4A06-82C6-2A66A4DF800D}" destId="{D33337A8-7285-4FFE-B821-2958EE04CF60}" srcOrd="0" destOrd="0" presId="urn:microsoft.com/office/officeart/2005/8/layout/vList2"/>
    <dgm:cxn modelId="{9D4D86EB-5D10-4A0E-9E07-D98AB1AE23C2}" type="presParOf" srcId="{92124B75-3F30-4A06-82C6-2A66A4DF800D}" destId="{588B2D5C-C360-47D7-8E45-C0B520D83C48}" srcOrd="1" destOrd="0" presId="urn:microsoft.com/office/officeart/2005/8/layout/vList2"/>
    <dgm:cxn modelId="{36DE8D38-5EF3-40FC-BC49-DBC0765EC89F}" type="presParOf" srcId="{92124B75-3F30-4A06-82C6-2A66A4DF800D}" destId="{420333C9-6CC0-4EB4-8029-D2F74B53E505}" srcOrd="2" destOrd="0" presId="urn:microsoft.com/office/officeart/2005/8/layout/vList2"/>
    <dgm:cxn modelId="{1A313489-78CB-466D-9092-562526B884D5}" type="presParOf" srcId="{92124B75-3F30-4A06-82C6-2A66A4DF800D}" destId="{60829CF7-0CA1-4938-A380-795B93FE257C}" srcOrd="3" destOrd="0" presId="urn:microsoft.com/office/officeart/2005/8/layout/vList2"/>
    <dgm:cxn modelId="{0BA28BB5-DF6A-4CC6-B140-1FD09FAC7876}" type="presParOf" srcId="{92124B75-3F30-4A06-82C6-2A66A4DF800D}" destId="{85C013AC-BCCE-4A26-91AD-01596B19AECB}" srcOrd="4" destOrd="0" presId="urn:microsoft.com/office/officeart/2005/8/layout/vList2"/>
    <dgm:cxn modelId="{632A40F1-0299-48FE-97C5-6A789CDDBD38}" type="presParOf" srcId="{92124B75-3F30-4A06-82C6-2A66A4DF800D}" destId="{F88D6187-B5D5-426F-A036-5AB217850D70}" srcOrd="5" destOrd="0" presId="urn:microsoft.com/office/officeart/2005/8/layout/vList2"/>
    <dgm:cxn modelId="{8FFF3BE9-69AC-465E-A21C-CEDA0E9CB54C}" type="presParOf" srcId="{92124B75-3F30-4A06-82C6-2A66A4DF800D}" destId="{8F321435-72CD-41FF-8DA6-606C7BFA087B}"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63CA94-7D17-4967-A3E0-957F48D394FE}" type="doc">
      <dgm:prSet loTypeId="urn:microsoft.com/office/officeart/2005/8/layout/hierarchy3" loCatId="hierarchy" qsTypeId="urn:microsoft.com/office/officeart/2005/8/quickstyle/simple2" qsCatId="simple" csTypeId="urn:microsoft.com/office/officeart/2005/8/colors/accent2_2" csCatId="accent2" phldr="1"/>
      <dgm:spPr/>
      <dgm:t>
        <a:bodyPr/>
        <a:lstStyle/>
        <a:p>
          <a:endParaRPr lang="en-US"/>
        </a:p>
      </dgm:t>
    </dgm:pt>
    <dgm:pt modelId="{811EA9AB-73CE-46EF-9156-3267EDBF92ED}">
      <dgm:prSet custT="1"/>
      <dgm:spPr/>
      <dgm:t>
        <a:bodyPr/>
        <a:lstStyle/>
        <a:p>
          <a:r>
            <a:rPr lang="en-US" sz="2400" dirty="0"/>
            <a:t>Email the completed Assessment to </a:t>
          </a:r>
          <a:r>
            <a:rPr lang="en-US" sz="2400" dirty="0">
              <a:hlinkClick xmlns:r="http://schemas.openxmlformats.org/officeDocument/2006/relationships" r:id="rId1"/>
            </a:rPr>
            <a:t>coordinated.assessment@co.Middlesex.nj.us</a:t>
          </a:r>
          <a:endParaRPr lang="en-US" sz="2400" dirty="0"/>
        </a:p>
        <a:p>
          <a:endParaRPr lang="en-US" sz="1300" dirty="0"/>
        </a:p>
      </dgm:t>
    </dgm:pt>
    <dgm:pt modelId="{59C4B021-AFBC-4746-9856-4691DFE2F43A}" type="parTrans" cxnId="{EF5B5728-8468-46BF-BB13-C58FC738773A}">
      <dgm:prSet/>
      <dgm:spPr/>
      <dgm:t>
        <a:bodyPr/>
        <a:lstStyle/>
        <a:p>
          <a:endParaRPr lang="en-US"/>
        </a:p>
      </dgm:t>
    </dgm:pt>
    <dgm:pt modelId="{94188B1C-CD5A-4154-B9BA-BE631C01908F}" type="sibTrans" cxnId="{EF5B5728-8468-46BF-BB13-C58FC738773A}">
      <dgm:prSet/>
      <dgm:spPr/>
      <dgm:t>
        <a:bodyPr/>
        <a:lstStyle/>
        <a:p>
          <a:endParaRPr lang="en-US"/>
        </a:p>
      </dgm:t>
    </dgm:pt>
    <dgm:pt modelId="{84D02523-C647-4F54-8FC3-9F1BE2DEE69F}">
      <dgm:prSet custT="1"/>
      <dgm:spPr/>
      <dgm:t>
        <a:bodyPr/>
        <a:lstStyle/>
        <a:p>
          <a:pPr algn="ctr"/>
          <a:r>
            <a:rPr lang="en-US" sz="2000" dirty="0"/>
            <a:t>The CEA Team will review &amp; score the Assessment. The Score &amp; Summary will be sent to the case manager(s).</a:t>
          </a:r>
        </a:p>
      </dgm:t>
    </dgm:pt>
    <dgm:pt modelId="{82BE0708-1737-45AD-A0CE-36E4A1DAE562}" type="parTrans" cxnId="{B9C5836E-0638-4DBB-8F6E-9C46C5A8983F}">
      <dgm:prSet/>
      <dgm:spPr/>
      <dgm:t>
        <a:bodyPr/>
        <a:lstStyle/>
        <a:p>
          <a:endParaRPr lang="en-US"/>
        </a:p>
      </dgm:t>
    </dgm:pt>
    <dgm:pt modelId="{C6A973BD-E39F-43C9-8C00-4DFC5EE8B2E3}" type="sibTrans" cxnId="{B9C5836E-0638-4DBB-8F6E-9C46C5A8983F}">
      <dgm:prSet/>
      <dgm:spPr/>
      <dgm:t>
        <a:bodyPr/>
        <a:lstStyle/>
        <a:p>
          <a:endParaRPr lang="en-US"/>
        </a:p>
      </dgm:t>
    </dgm:pt>
    <dgm:pt modelId="{7BA8EC5B-6E19-4E78-8DB1-79EEA2E7D955}">
      <dgm:prSet/>
      <dgm:spPr/>
      <dgm:t>
        <a:bodyPr/>
        <a:lstStyle/>
        <a:p>
          <a:r>
            <a:rPr lang="en-US"/>
            <a:t>Next Steps will be noted on the Summary. Client will be added to the By-Name-List (BNL)</a:t>
          </a:r>
        </a:p>
      </dgm:t>
    </dgm:pt>
    <dgm:pt modelId="{C7D3E86F-B420-4A4E-B821-F8CC36970079}" type="parTrans" cxnId="{1BF34EEC-1DEE-4EEB-9105-BF83EC8004D9}">
      <dgm:prSet/>
      <dgm:spPr/>
      <dgm:t>
        <a:bodyPr/>
        <a:lstStyle/>
        <a:p>
          <a:endParaRPr lang="en-US"/>
        </a:p>
      </dgm:t>
    </dgm:pt>
    <dgm:pt modelId="{FDC8AE8B-E171-4527-AD41-5B6167CEDCB8}" type="sibTrans" cxnId="{1BF34EEC-1DEE-4EEB-9105-BF83EC8004D9}">
      <dgm:prSet/>
      <dgm:spPr/>
      <dgm:t>
        <a:bodyPr/>
        <a:lstStyle/>
        <a:p>
          <a:endParaRPr lang="en-US"/>
        </a:p>
      </dgm:t>
    </dgm:pt>
    <dgm:pt modelId="{E7AF3574-82BA-4632-963D-7B147F2DDE9E}">
      <dgm:prSet/>
      <dgm:spPr/>
      <dgm:t>
        <a:bodyPr/>
        <a:lstStyle/>
        <a:p>
          <a:r>
            <a:rPr lang="en-US"/>
            <a:t>Client will be referred for a housing opportunity or resource when available based on eligibility criteria.</a:t>
          </a:r>
        </a:p>
      </dgm:t>
    </dgm:pt>
    <dgm:pt modelId="{AC1C80DA-2D6B-4B12-A57E-66C2D93276AA}" type="parTrans" cxnId="{1737CC4F-AAE4-444C-BCE1-B287DD43454E}">
      <dgm:prSet/>
      <dgm:spPr/>
      <dgm:t>
        <a:bodyPr/>
        <a:lstStyle/>
        <a:p>
          <a:endParaRPr lang="en-US"/>
        </a:p>
      </dgm:t>
    </dgm:pt>
    <dgm:pt modelId="{5C3FAEC6-8AC1-440F-93CB-0300F3E1D6C9}" type="sibTrans" cxnId="{1737CC4F-AAE4-444C-BCE1-B287DD43454E}">
      <dgm:prSet/>
      <dgm:spPr/>
      <dgm:t>
        <a:bodyPr/>
        <a:lstStyle/>
        <a:p>
          <a:endParaRPr lang="en-US"/>
        </a:p>
      </dgm:t>
    </dgm:pt>
    <dgm:pt modelId="{5A41C03C-A8C1-4DDE-B17B-A24942985121}" type="pres">
      <dgm:prSet presAssocID="{6763CA94-7D17-4967-A3E0-957F48D394FE}" presName="diagram" presStyleCnt="0">
        <dgm:presLayoutVars>
          <dgm:chPref val="1"/>
          <dgm:dir/>
          <dgm:animOne val="branch"/>
          <dgm:animLvl val="lvl"/>
          <dgm:resizeHandles/>
        </dgm:presLayoutVars>
      </dgm:prSet>
      <dgm:spPr/>
    </dgm:pt>
    <dgm:pt modelId="{0195F077-B994-42EB-BE81-5134A7B629F5}" type="pres">
      <dgm:prSet presAssocID="{811EA9AB-73CE-46EF-9156-3267EDBF92ED}" presName="root" presStyleCnt="0"/>
      <dgm:spPr/>
    </dgm:pt>
    <dgm:pt modelId="{50F67371-C816-472C-BEB2-5880BB7CBDE0}" type="pres">
      <dgm:prSet presAssocID="{811EA9AB-73CE-46EF-9156-3267EDBF92ED}" presName="rootComposite" presStyleCnt="0"/>
      <dgm:spPr/>
    </dgm:pt>
    <dgm:pt modelId="{FF73A7A8-D2C3-4896-8B6B-05BDD0465F70}" type="pres">
      <dgm:prSet presAssocID="{811EA9AB-73CE-46EF-9156-3267EDBF92ED}" presName="rootText" presStyleLbl="node1" presStyleIdx="0" presStyleCnt="3" custScaleX="134935" custScaleY="151501"/>
      <dgm:spPr/>
    </dgm:pt>
    <dgm:pt modelId="{136BF974-0029-4E0C-BB9C-624CB1450288}" type="pres">
      <dgm:prSet presAssocID="{811EA9AB-73CE-46EF-9156-3267EDBF92ED}" presName="rootConnector" presStyleLbl="node1" presStyleIdx="0" presStyleCnt="3"/>
      <dgm:spPr/>
    </dgm:pt>
    <dgm:pt modelId="{F5E97CE0-2F8E-4ABE-A0AD-BC83D213B311}" type="pres">
      <dgm:prSet presAssocID="{811EA9AB-73CE-46EF-9156-3267EDBF92ED}" presName="childShape" presStyleCnt="0"/>
      <dgm:spPr/>
    </dgm:pt>
    <dgm:pt modelId="{2892DE37-ADC5-4AEC-9BAC-44D0596E9855}" type="pres">
      <dgm:prSet presAssocID="{84D02523-C647-4F54-8FC3-9F1BE2DEE69F}" presName="root" presStyleCnt="0"/>
      <dgm:spPr/>
    </dgm:pt>
    <dgm:pt modelId="{2A1B51C5-7B33-49EE-9AFA-711085F2B17F}" type="pres">
      <dgm:prSet presAssocID="{84D02523-C647-4F54-8FC3-9F1BE2DEE69F}" presName="rootComposite" presStyleCnt="0"/>
      <dgm:spPr/>
    </dgm:pt>
    <dgm:pt modelId="{04EBB75A-55C3-4474-9453-51D41FB4E38C}" type="pres">
      <dgm:prSet presAssocID="{84D02523-C647-4F54-8FC3-9F1BE2DEE69F}" presName="rootText" presStyleLbl="node1" presStyleIdx="1" presStyleCnt="3" custScaleY="127658"/>
      <dgm:spPr/>
    </dgm:pt>
    <dgm:pt modelId="{8650D8F8-3417-4D7A-AC45-75D8C5CFE69E}" type="pres">
      <dgm:prSet presAssocID="{84D02523-C647-4F54-8FC3-9F1BE2DEE69F}" presName="rootConnector" presStyleLbl="node1" presStyleIdx="1" presStyleCnt="3"/>
      <dgm:spPr/>
    </dgm:pt>
    <dgm:pt modelId="{386BC6B0-53E5-4061-BAF4-CBA29EA3F49A}" type="pres">
      <dgm:prSet presAssocID="{84D02523-C647-4F54-8FC3-9F1BE2DEE69F}" presName="childShape" presStyleCnt="0"/>
      <dgm:spPr/>
    </dgm:pt>
    <dgm:pt modelId="{529D44E8-9500-4C1F-82C9-0AB2DE134320}" type="pres">
      <dgm:prSet presAssocID="{C7D3E86F-B420-4A4E-B821-F8CC36970079}" presName="Name13" presStyleLbl="parChTrans1D2" presStyleIdx="0" presStyleCnt="1"/>
      <dgm:spPr/>
    </dgm:pt>
    <dgm:pt modelId="{C1D72D99-99FE-4D8E-BC66-AA89DAE97281}" type="pres">
      <dgm:prSet presAssocID="{7BA8EC5B-6E19-4E78-8DB1-79EEA2E7D955}" presName="childText" presStyleLbl="bgAcc1" presStyleIdx="0" presStyleCnt="1">
        <dgm:presLayoutVars>
          <dgm:bulletEnabled val="1"/>
        </dgm:presLayoutVars>
      </dgm:prSet>
      <dgm:spPr/>
    </dgm:pt>
    <dgm:pt modelId="{BD1C3F27-3E7F-4C5B-BAEE-58698F4EB0A9}" type="pres">
      <dgm:prSet presAssocID="{E7AF3574-82BA-4632-963D-7B147F2DDE9E}" presName="root" presStyleCnt="0"/>
      <dgm:spPr/>
    </dgm:pt>
    <dgm:pt modelId="{BAE06EF7-F5B8-4465-B052-A9D096C5126D}" type="pres">
      <dgm:prSet presAssocID="{E7AF3574-82BA-4632-963D-7B147F2DDE9E}" presName="rootComposite" presStyleCnt="0"/>
      <dgm:spPr/>
    </dgm:pt>
    <dgm:pt modelId="{60C3A8E2-67F3-49A4-9B1E-BAEBFEF0985D}" type="pres">
      <dgm:prSet presAssocID="{E7AF3574-82BA-4632-963D-7B147F2DDE9E}" presName="rootText" presStyleLbl="node1" presStyleIdx="2" presStyleCnt="3" custScaleY="143112"/>
      <dgm:spPr/>
    </dgm:pt>
    <dgm:pt modelId="{E6594812-D3A2-4F81-8F6C-6EBC2BE68255}" type="pres">
      <dgm:prSet presAssocID="{E7AF3574-82BA-4632-963D-7B147F2DDE9E}" presName="rootConnector" presStyleLbl="node1" presStyleIdx="2" presStyleCnt="3"/>
      <dgm:spPr/>
    </dgm:pt>
    <dgm:pt modelId="{91222524-17C5-480F-A11D-FC4913415E45}" type="pres">
      <dgm:prSet presAssocID="{E7AF3574-82BA-4632-963D-7B147F2DDE9E}" presName="childShape" presStyleCnt="0"/>
      <dgm:spPr/>
    </dgm:pt>
  </dgm:ptLst>
  <dgm:cxnLst>
    <dgm:cxn modelId="{EF5B5728-8468-46BF-BB13-C58FC738773A}" srcId="{6763CA94-7D17-4967-A3E0-957F48D394FE}" destId="{811EA9AB-73CE-46EF-9156-3267EDBF92ED}" srcOrd="0" destOrd="0" parTransId="{59C4B021-AFBC-4746-9856-4691DFE2F43A}" sibTransId="{94188B1C-CD5A-4154-B9BA-BE631C01908F}"/>
    <dgm:cxn modelId="{11AD1E5B-BAB8-440C-B90B-EA902FD6B9BC}" type="presOf" srcId="{C7D3E86F-B420-4A4E-B821-F8CC36970079}" destId="{529D44E8-9500-4C1F-82C9-0AB2DE134320}" srcOrd="0" destOrd="0" presId="urn:microsoft.com/office/officeart/2005/8/layout/hierarchy3"/>
    <dgm:cxn modelId="{6329B965-4F1A-4C71-8624-F4FDD7372FEC}" type="presOf" srcId="{811EA9AB-73CE-46EF-9156-3267EDBF92ED}" destId="{FF73A7A8-D2C3-4896-8B6B-05BDD0465F70}" srcOrd="0" destOrd="0" presId="urn:microsoft.com/office/officeart/2005/8/layout/hierarchy3"/>
    <dgm:cxn modelId="{9EB3F46C-2A02-47EE-90F3-36BC428D85F0}" type="presOf" srcId="{7BA8EC5B-6E19-4E78-8DB1-79EEA2E7D955}" destId="{C1D72D99-99FE-4D8E-BC66-AA89DAE97281}" srcOrd="0" destOrd="0" presId="urn:microsoft.com/office/officeart/2005/8/layout/hierarchy3"/>
    <dgm:cxn modelId="{B9C5836E-0638-4DBB-8F6E-9C46C5A8983F}" srcId="{6763CA94-7D17-4967-A3E0-957F48D394FE}" destId="{84D02523-C647-4F54-8FC3-9F1BE2DEE69F}" srcOrd="1" destOrd="0" parTransId="{82BE0708-1737-45AD-A0CE-36E4A1DAE562}" sibTransId="{C6A973BD-E39F-43C9-8C00-4DFC5EE8B2E3}"/>
    <dgm:cxn modelId="{1737CC4F-AAE4-444C-BCE1-B287DD43454E}" srcId="{6763CA94-7D17-4967-A3E0-957F48D394FE}" destId="{E7AF3574-82BA-4632-963D-7B147F2DDE9E}" srcOrd="2" destOrd="0" parTransId="{AC1C80DA-2D6B-4B12-A57E-66C2D93276AA}" sibTransId="{5C3FAEC6-8AC1-440F-93CB-0300F3E1D6C9}"/>
    <dgm:cxn modelId="{FBEE35AF-C631-4646-9113-E65C8554745D}" type="presOf" srcId="{E7AF3574-82BA-4632-963D-7B147F2DDE9E}" destId="{60C3A8E2-67F3-49A4-9B1E-BAEBFEF0985D}" srcOrd="0" destOrd="0" presId="urn:microsoft.com/office/officeart/2005/8/layout/hierarchy3"/>
    <dgm:cxn modelId="{D1EBD5B5-201F-4228-81CA-56EAD2793893}" type="presOf" srcId="{6763CA94-7D17-4967-A3E0-957F48D394FE}" destId="{5A41C03C-A8C1-4DDE-B17B-A24942985121}" srcOrd="0" destOrd="0" presId="urn:microsoft.com/office/officeart/2005/8/layout/hierarchy3"/>
    <dgm:cxn modelId="{DA6918CC-FC1F-4A69-AE31-6BFA112685E9}" type="presOf" srcId="{84D02523-C647-4F54-8FC3-9F1BE2DEE69F}" destId="{8650D8F8-3417-4D7A-AC45-75D8C5CFE69E}" srcOrd="1" destOrd="0" presId="urn:microsoft.com/office/officeart/2005/8/layout/hierarchy3"/>
    <dgm:cxn modelId="{20D31CDF-CE2E-49F7-A037-3AB9D41036C2}" type="presOf" srcId="{84D02523-C647-4F54-8FC3-9F1BE2DEE69F}" destId="{04EBB75A-55C3-4474-9453-51D41FB4E38C}" srcOrd="0" destOrd="0" presId="urn:microsoft.com/office/officeart/2005/8/layout/hierarchy3"/>
    <dgm:cxn modelId="{1BF34EEC-1DEE-4EEB-9105-BF83EC8004D9}" srcId="{84D02523-C647-4F54-8FC3-9F1BE2DEE69F}" destId="{7BA8EC5B-6E19-4E78-8DB1-79EEA2E7D955}" srcOrd="0" destOrd="0" parTransId="{C7D3E86F-B420-4A4E-B821-F8CC36970079}" sibTransId="{FDC8AE8B-E171-4527-AD41-5B6167CEDCB8}"/>
    <dgm:cxn modelId="{B639A2EE-0D98-4A96-BB4B-6EAEB0D37B79}" type="presOf" srcId="{E7AF3574-82BA-4632-963D-7B147F2DDE9E}" destId="{E6594812-D3A2-4F81-8F6C-6EBC2BE68255}" srcOrd="1" destOrd="0" presId="urn:microsoft.com/office/officeart/2005/8/layout/hierarchy3"/>
    <dgm:cxn modelId="{F9BE45FE-E53D-4E99-B123-AA8E4DCEAD75}" type="presOf" srcId="{811EA9AB-73CE-46EF-9156-3267EDBF92ED}" destId="{136BF974-0029-4E0C-BB9C-624CB1450288}" srcOrd="1" destOrd="0" presId="urn:microsoft.com/office/officeart/2005/8/layout/hierarchy3"/>
    <dgm:cxn modelId="{1135BD96-99F3-4384-958D-21FF39729D88}" type="presParOf" srcId="{5A41C03C-A8C1-4DDE-B17B-A24942985121}" destId="{0195F077-B994-42EB-BE81-5134A7B629F5}" srcOrd="0" destOrd="0" presId="urn:microsoft.com/office/officeart/2005/8/layout/hierarchy3"/>
    <dgm:cxn modelId="{110F711E-171F-4E5B-BEA4-4B1397419C42}" type="presParOf" srcId="{0195F077-B994-42EB-BE81-5134A7B629F5}" destId="{50F67371-C816-472C-BEB2-5880BB7CBDE0}" srcOrd="0" destOrd="0" presId="urn:microsoft.com/office/officeart/2005/8/layout/hierarchy3"/>
    <dgm:cxn modelId="{278F3D52-4C5A-42A0-8A6E-DCC3DED17784}" type="presParOf" srcId="{50F67371-C816-472C-BEB2-5880BB7CBDE0}" destId="{FF73A7A8-D2C3-4896-8B6B-05BDD0465F70}" srcOrd="0" destOrd="0" presId="urn:microsoft.com/office/officeart/2005/8/layout/hierarchy3"/>
    <dgm:cxn modelId="{BA1EBB34-D92D-40B2-B94C-0AD5E69D0401}" type="presParOf" srcId="{50F67371-C816-472C-BEB2-5880BB7CBDE0}" destId="{136BF974-0029-4E0C-BB9C-624CB1450288}" srcOrd="1" destOrd="0" presId="urn:microsoft.com/office/officeart/2005/8/layout/hierarchy3"/>
    <dgm:cxn modelId="{E85CE7DA-A6BD-4CE5-815C-E5A22919EEA1}" type="presParOf" srcId="{0195F077-B994-42EB-BE81-5134A7B629F5}" destId="{F5E97CE0-2F8E-4ABE-A0AD-BC83D213B311}" srcOrd="1" destOrd="0" presId="urn:microsoft.com/office/officeart/2005/8/layout/hierarchy3"/>
    <dgm:cxn modelId="{0EF21192-402B-4018-BD15-E4ABB22DED7E}" type="presParOf" srcId="{5A41C03C-A8C1-4DDE-B17B-A24942985121}" destId="{2892DE37-ADC5-4AEC-9BAC-44D0596E9855}" srcOrd="1" destOrd="0" presId="urn:microsoft.com/office/officeart/2005/8/layout/hierarchy3"/>
    <dgm:cxn modelId="{599D653D-4A9D-42AC-86F5-98777F24A23C}" type="presParOf" srcId="{2892DE37-ADC5-4AEC-9BAC-44D0596E9855}" destId="{2A1B51C5-7B33-49EE-9AFA-711085F2B17F}" srcOrd="0" destOrd="0" presId="urn:microsoft.com/office/officeart/2005/8/layout/hierarchy3"/>
    <dgm:cxn modelId="{322D00A6-C10C-4F7D-A27C-35836C4669A4}" type="presParOf" srcId="{2A1B51C5-7B33-49EE-9AFA-711085F2B17F}" destId="{04EBB75A-55C3-4474-9453-51D41FB4E38C}" srcOrd="0" destOrd="0" presId="urn:microsoft.com/office/officeart/2005/8/layout/hierarchy3"/>
    <dgm:cxn modelId="{5CF395D8-4B65-46A9-B6B4-605AA0C3D67C}" type="presParOf" srcId="{2A1B51C5-7B33-49EE-9AFA-711085F2B17F}" destId="{8650D8F8-3417-4D7A-AC45-75D8C5CFE69E}" srcOrd="1" destOrd="0" presId="urn:microsoft.com/office/officeart/2005/8/layout/hierarchy3"/>
    <dgm:cxn modelId="{D178FA5D-4418-4F02-B50E-918DF6AFFFB7}" type="presParOf" srcId="{2892DE37-ADC5-4AEC-9BAC-44D0596E9855}" destId="{386BC6B0-53E5-4061-BAF4-CBA29EA3F49A}" srcOrd="1" destOrd="0" presId="urn:microsoft.com/office/officeart/2005/8/layout/hierarchy3"/>
    <dgm:cxn modelId="{CFF7DC5F-018E-4C95-B0F9-AF85B5922B1C}" type="presParOf" srcId="{386BC6B0-53E5-4061-BAF4-CBA29EA3F49A}" destId="{529D44E8-9500-4C1F-82C9-0AB2DE134320}" srcOrd="0" destOrd="0" presId="urn:microsoft.com/office/officeart/2005/8/layout/hierarchy3"/>
    <dgm:cxn modelId="{2921E4D1-386B-4C36-8D76-E13C33FD19B5}" type="presParOf" srcId="{386BC6B0-53E5-4061-BAF4-CBA29EA3F49A}" destId="{C1D72D99-99FE-4D8E-BC66-AA89DAE97281}" srcOrd="1" destOrd="0" presId="urn:microsoft.com/office/officeart/2005/8/layout/hierarchy3"/>
    <dgm:cxn modelId="{C72D3DCA-0B82-4ED1-A438-79ABFB2D4CD7}" type="presParOf" srcId="{5A41C03C-A8C1-4DDE-B17B-A24942985121}" destId="{BD1C3F27-3E7F-4C5B-BAEE-58698F4EB0A9}" srcOrd="2" destOrd="0" presId="urn:microsoft.com/office/officeart/2005/8/layout/hierarchy3"/>
    <dgm:cxn modelId="{E133DB25-44BE-4CC3-9B26-4611B7261FCC}" type="presParOf" srcId="{BD1C3F27-3E7F-4C5B-BAEE-58698F4EB0A9}" destId="{BAE06EF7-F5B8-4465-B052-A9D096C5126D}" srcOrd="0" destOrd="0" presId="urn:microsoft.com/office/officeart/2005/8/layout/hierarchy3"/>
    <dgm:cxn modelId="{3DE5D6BA-EBF2-4C3E-8DC8-3B3036A98CDC}" type="presParOf" srcId="{BAE06EF7-F5B8-4465-B052-A9D096C5126D}" destId="{60C3A8E2-67F3-49A4-9B1E-BAEBFEF0985D}" srcOrd="0" destOrd="0" presId="urn:microsoft.com/office/officeart/2005/8/layout/hierarchy3"/>
    <dgm:cxn modelId="{C6CFD022-3409-4E00-B2D7-6D76E1DE7804}" type="presParOf" srcId="{BAE06EF7-F5B8-4465-B052-A9D096C5126D}" destId="{E6594812-D3A2-4F81-8F6C-6EBC2BE68255}" srcOrd="1" destOrd="0" presId="urn:microsoft.com/office/officeart/2005/8/layout/hierarchy3"/>
    <dgm:cxn modelId="{D67C5274-6B32-46EC-915A-63C5CFB93A33}" type="presParOf" srcId="{BD1C3F27-3E7F-4C5B-BAEE-58698F4EB0A9}" destId="{91222524-17C5-480F-A11D-FC4913415E45}"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0A3F-57F0-4376-8299-9DC8E7058C9F}">
      <dsp:nvSpPr>
        <dsp:cNvPr id="0" name=""/>
        <dsp:cNvSpPr/>
      </dsp:nvSpPr>
      <dsp:spPr>
        <a:xfrm>
          <a:off x="468838" y="98475"/>
          <a:ext cx="487788" cy="4689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F7870C-D847-49AE-92DF-AF6CD810043A}">
      <dsp:nvSpPr>
        <dsp:cNvPr id="0" name=""/>
        <dsp:cNvSpPr/>
      </dsp:nvSpPr>
      <dsp:spPr>
        <a:xfrm>
          <a:off x="15892"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Increased Efficiency:</a:t>
          </a:r>
          <a:endParaRPr lang="en-US" sz="1400" kern="1200"/>
        </a:p>
      </dsp:txBody>
      <dsp:txXfrm>
        <a:off x="15892" y="772452"/>
        <a:ext cx="1393680" cy="848618"/>
      </dsp:txXfrm>
    </dsp:sp>
    <dsp:sp modelId="{27233170-DE12-4304-9BEB-2837C8C80F08}">
      <dsp:nvSpPr>
        <dsp:cNvPr id="0" name=""/>
        <dsp:cNvSpPr/>
      </dsp:nvSpPr>
      <dsp:spPr>
        <a:xfrm>
          <a:off x="15892" y="1716454"/>
          <a:ext cx="1393680"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Streamline the response to housing-related crisis for quicker and more effective outcomes</a:t>
          </a:r>
          <a:r>
            <a:rPr lang="en-US" sz="1100" kern="1200"/>
            <a:t>.</a:t>
          </a:r>
        </a:p>
      </dsp:txBody>
      <dsp:txXfrm>
        <a:off x="15892" y="1716454"/>
        <a:ext cx="1393680" cy="3151221"/>
      </dsp:txXfrm>
    </dsp:sp>
    <dsp:sp modelId="{78469AE0-36D2-4DE3-8FA3-D15CA18A0615}">
      <dsp:nvSpPr>
        <dsp:cNvPr id="0" name=""/>
        <dsp:cNvSpPr/>
      </dsp:nvSpPr>
      <dsp:spPr>
        <a:xfrm>
          <a:off x="2106412" y="98475"/>
          <a:ext cx="487788" cy="4689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E6C4A-1FAC-44F1-9B0C-ACB04D4C93C3}">
      <dsp:nvSpPr>
        <dsp:cNvPr id="0" name=""/>
        <dsp:cNvSpPr/>
      </dsp:nvSpPr>
      <dsp:spPr>
        <a:xfrm>
          <a:off x="1653466"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Improved Fairness:</a:t>
          </a:r>
          <a:endParaRPr lang="en-US" sz="1400" kern="1200"/>
        </a:p>
      </dsp:txBody>
      <dsp:txXfrm>
        <a:off x="1653466" y="772452"/>
        <a:ext cx="1393680" cy="848618"/>
      </dsp:txXfrm>
    </dsp:sp>
    <dsp:sp modelId="{8B1B3360-9544-4488-9FA0-594538EA48C6}">
      <dsp:nvSpPr>
        <dsp:cNvPr id="0" name=""/>
        <dsp:cNvSpPr/>
      </dsp:nvSpPr>
      <dsp:spPr>
        <a:xfrm>
          <a:off x="1653466" y="1716454"/>
          <a:ext cx="1393680"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Ensure fairness in addressing the needs of clients in crisis situations.</a:t>
          </a:r>
        </a:p>
      </dsp:txBody>
      <dsp:txXfrm>
        <a:off x="1653466" y="1716454"/>
        <a:ext cx="1393680" cy="3151221"/>
      </dsp:txXfrm>
    </dsp:sp>
    <dsp:sp modelId="{626FD8B4-551C-45F4-A1A9-E544FC2E55B9}">
      <dsp:nvSpPr>
        <dsp:cNvPr id="0" name=""/>
        <dsp:cNvSpPr/>
      </dsp:nvSpPr>
      <dsp:spPr>
        <a:xfrm>
          <a:off x="3743986" y="98475"/>
          <a:ext cx="487788" cy="4689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23A3A-89C2-4788-9642-F840D286ED47}">
      <dsp:nvSpPr>
        <dsp:cNvPr id="0" name=""/>
        <dsp:cNvSpPr/>
      </dsp:nvSpPr>
      <dsp:spPr>
        <a:xfrm>
          <a:off x="3291040"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Enhanced Access:</a:t>
          </a:r>
          <a:endParaRPr lang="en-US" sz="1400" kern="1200"/>
        </a:p>
      </dsp:txBody>
      <dsp:txXfrm>
        <a:off x="3291040" y="772452"/>
        <a:ext cx="1393680" cy="848618"/>
      </dsp:txXfrm>
    </dsp:sp>
    <dsp:sp modelId="{687B3187-0FB0-4C05-A911-8B629474D6CA}">
      <dsp:nvSpPr>
        <dsp:cNvPr id="0" name=""/>
        <dsp:cNvSpPr/>
      </dsp:nvSpPr>
      <dsp:spPr>
        <a:xfrm>
          <a:off x="3291040" y="1716454"/>
          <a:ext cx="1393680"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Increase the ease of access to services and resources for clients facing housing-related challenges.</a:t>
          </a:r>
        </a:p>
      </dsp:txBody>
      <dsp:txXfrm>
        <a:off x="3291040" y="1716454"/>
        <a:ext cx="1393680" cy="3151221"/>
      </dsp:txXfrm>
    </dsp:sp>
    <dsp:sp modelId="{6E10A2E0-0B42-45CE-89BB-B12867D02C4B}">
      <dsp:nvSpPr>
        <dsp:cNvPr id="0" name=""/>
        <dsp:cNvSpPr/>
      </dsp:nvSpPr>
      <dsp:spPr>
        <a:xfrm>
          <a:off x="5381561" y="98475"/>
          <a:ext cx="487788" cy="4689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5C03A7-596A-4C30-924D-9A0D8EAD9BA1}">
      <dsp:nvSpPr>
        <dsp:cNvPr id="0" name=""/>
        <dsp:cNvSpPr/>
      </dsp:nvSpPr>
      <dsp:spPr>
        <a:xfrm>
          <a:off x="4928615"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t>Flexibility:</a:t>
          </a:r>
          <a:endParaRPr lang="en-US" sz="1400" kern="1200" dirty="0"/>
        </a:p>
      </dsp:txBody>
      <dsp:txXfrm>
        <a:off x="4928615" y="772452"/>
        <a:ext cx="1393680" cy="848618"/>
      </dsp:txXfrm>
    </dsp:sp>
    <dsp:sp modelId="{1AC1865B-7BCC-41A9-9478-ACBC7CB5EED3}">
      <dsp:nvSpPr>
        <dsp:cNvPr id="0" name=""/>
        <dsp:cNvSpPr/>
      </dsp:nvSpPr>
      <dsp:spPr>
        <a:xfrm>
          <a:off x="4928615" y="1716454"/>
          <a:ext cx="1393680"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Design the system to be adaptable to various crisis scenarios</a:t>
          </a:r>
          <a:r>
            <a:rPr lang="en-US" sz="1100" kern="1200"/>
            <a:t>.</a:t>
          </a:r>
        </a:p>
      </dsp:txBody>
      <dsp:txXfrm>
        <a:off x="4928615" y="1716454"/>
        <a:ext cx="1393680" cy="3151221"/>
      </dsp:txXfrm>
    </dsp:sp>
    <dsp:sp modelId="{69560505-F3B1-485F-AF72-A0B7F3F2D70A}">
      <dsp:nvSpPr>
        <dsp:cNvPr id="0" name=""/>
        <dsp:cNvSpPr/>
      </dsp:nvSpPr>
      <dsp:spPr>
        <a:xfrm>
          <a:off x="7019135" y="98475"/>
          <a:ext cx="487788" cy="4689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DB13729-022E-48C4-99DD-3E541080FC17}">
      <dsp:nvSpPr>
        <dsp:cNvPr id="0" name=""/>
        <dsp:cNvSpPr/>
      </dsp:nvSpPr>
      <dsp:spPr>
        <a:xfrm>
          <a:off x="6566189"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Regular Revisitation:</a:t>
          </a:r>
          <a:endParaRPr lang="en-US" sz="1400" kern="1200"/>
        </a:p>
      </dsp:txBody>
      <dsp:txXfrm>
        <a:off x="6566189" y="772452"/>
        <a:ext cx="1393680" cy="848618"/>
      </dsp:txXfrm>
    </dsp:sp>
    <dsp:sp modelId="{D65C08C6-68FC-4F67-90FD-39AA3FD35B46}">
      <dsp:nvSpPr>
        <dsp:cNvPr id="0" name=""/>
        <dsp:cNvSpPr/>
      </dsp:nvSpPr>
      <dsp:spPr>
        <a:xfrm>
          <a:off x="6566189" y="1716454"/>
          <a:ext cx="1393680"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a:t>Establish a framework for the periodic review and optimization of the coordinated entry system</a:t>
          </a:r>
          <a:r>
            <a:rPr lang="en-US" sz="1100" kern="1200"/>
            <a:t>.</a:t>
          </a:r>
        </a:p>
        <a:p>
          <a:pPr marL="0" lvl="0" indent="0" algn="ctr" defTabSz="1600200">
            <a:lnSpc>
              <a:spcPct val="100000"/>
            </a:lnSpc>
            <a:spcBef>
              <a:spcPct val="0"/>
            </a:spcBef>
            <a:spcAft>
              <a:spcPct val="35000"/>
            </a:spcAft>
            <a:buNone/>
          </a:pPr>
          <a:endParaRPr lang="en-US" sz="3600" kern="1200" dirty="0"/>
        </a:p>
        <a:p>
          <a:pPr marL="0" lvl="0" indent="0" algn="ctr" defTabSz="622300">
            <a:lnSpc>
              <a:spcPct val="100000"/>
            </a:lnSpc>
            <a:spcBef>
              <a:spcPct val="0"/>
            </a:spcBef>
            <a:spcAft>
              <a:spcPct val="35000"/>
            </a:spcAft>
            <a:buNone/>
          </a:pPr>
          <a:r>
            <a:rPr lang="en-US" sz="1400" kern="1200"/>
            <a:t>.</a:t>
          </a:r>
        </a:p>
      </dsp:txBody>
      <dsp:txXfrm>
        <a:off x="6566189" y="1716454"/>
        <a:ext cx="1393680" cy="3151221"/>
      </dsp:txXfrm>
    </dsp:sp>
    <dsp:sp modelId="{13010F5D-3625-4021-A1D8-529726650D4C}">
      <dsp:nvSpPr>
        <dsp:cNvPr id="0" name=""/>
        <dsp:cNvSpPr/>
      </dsp:nvSpPr>
      <dsp:spPr>
        <a:xfrm>
          <a:off x="9512248" y="98475"/>
          <a:ext cx="487788" cy="4689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02A014-98E3-4EDF-802B-0621929FFBAC}">
      <dsp:nvSpPr>
        <dsp:cNvPr id="0" name=""/>
        <dsp:cNvSpPr/>
      </dsp:nvSpPr>
      <dsp:spPr>
        <a:xfrm>
          <a:off x="9059302" y="772452"/>
          <a:ext cx="1393680" cy="8486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a:t>Driving Change Using Data:</a:t>
          </a:r>
          <a:endParaRPr lang="en-US" sz="1400" kern="1200"/>
        </a:p>
      </dsp:txBody>
      <dsp:txXfrm>
        <a:off x="9059302" y="772452"/>
        <a:ext cx="1393680" cy="848618"/>
      </dsp:txXfrm>
    </dsp:sp>
    <dsp:sp modelId="{F2B03EEF-D096-4F23-946B-370A5F2CA3B4}">
      <dsp:nvSpPr>
        <dsp:cNvPr id="0" name=""/>
        <dsp:cNvSpPr/>
      </dsp:nvSpPr>
      <dsp:spPr>
        <a:xfrm>
          <a:off x="8203763" y="1716454"/>
          <a:ext cx="3104757" cy="31512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solidFill>
                <a:srgbClr val="0F0F0F"/>
              </a:solidFill>
              <a:effectLst/>
              <a:latin typeface="Söhne"/>
            </a:rPr>
            <a:t>Use data collection to strengthen our response to homelessness. Identify gaps and needs and strategically advocate for programs and enhanced community support.</a:t>
          </a:r>
          <a:endParaRPr lang="en-US" sz="1400" kern="1200"/>
        </a:p>
      </dsp:txBody>
      <dsp:txXfrm>
        <a:off x="8203763" y="1716454"/>
        <a:ext cx="3104757" cy="31512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0A3F-57F0-4376-8299-9DC8E7058C9F}">
      <dsp:nvSpPr>
        <dsp:cNvPr id="0" name=""/>
        <dsp:cNvSpPr/>
      </dsp:nvSpPr>
      <dsp:spPr>
        <a:xfrm>
          <a:off x="716741" y="317986"/>
          <a:ext cx="770765" cy="7707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F7870C-D847-49AE-92DF-AF6CD810043A}">
      <dsp:nvSpPr>
        <dsp:cNvPr id="0" name=""/>
        <dsp:cNvSpPr/>
      </dsp:nvSpPr>
      <dsp:spPr>
        <a:xfrm>
          <a:off x="1030" y="1219251"/>
          <a:ext cx="2202187" cy="58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t>Place not meant for habitation</a:t>
          </a:r>
          <a:endParaRPr lang="en-US" sz="1400" kern="1200" dirty="0"/>
        </a:p>
      </dsp:txBody>
      <dsp:txXfrm>
        <a:off x="1030" y="1219251"/>
        <a:ext cx="2202187" cy="588396"/>
      </dsp:txXfrm>
    </dsp:sp>
    <dsp:sp modelId="{27233170-DE12-4304-9BEB-2837C8C80F08}">
      <dsp:nvSpPr>
        <dsp:cNvPr id="0" name=""/>
        <dsp:cNvSpPr/>
      </dsp:nvSpPr>
      <dsp:spPr>
        <a:xfrm>
          <a:off x="1030" y="1868345"/>
          <a:ext cx="2202187" cy="14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pPr>
          <a:r>
            <a:rPr lang="en-US" sz="1100" kern="1200" dirty="0"/>
            <a:t>A vehicle, an abandoned building, train stations, anywhere outside.</a:t>
          </a:r>
        </a:p>
      </dsp:txBody>
      <dsp:txXfrm>
        <a:off x="1030" y="1868345"/>
        <a:ext cx="2202187" cy="1484504"/>
      </dsp:txXfrm>
    </dsp:sp>
    <dsp:sp modelId="{78469AE0-36D2-4DE3-8FA3-D15CA18A0615}">
      <dsp:nvSpPr>
        <dsp:cNvPr id="0" name=""/>
        <dsp:cNvSpPr/>
      </dsp:nvSpPr>
      <dsp:spPr>
        <a:xfrm>
          <a:off x="3304312" y="317986"/>
          <a:ext cx="770765" cy="77076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82E6C4A-1FAC-44F1-9B0C-ACB04D4C93C3}">
      <dsp:nvSpPr>
        <dsp:cNvPr id="0" name=""/>
        <dsp:cNvSpPr/>
      </dsp:nvSpPr>
      <dsp:spPr>
        <a:xfrm>
          <a:off x="2588601" y="1219251"/>
          <a:ext cx="2202187" cy="58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t>Precariously housed</a:t>
          </a:r>
          <a:endParaRPr lang="en-US" sz="1400" kern="1200" dirty="0"/>
        </a:p>
      </dsp:txBody>
      <dsp:txXfrm>
        <a:off x="2588601" y="1219251"/>
        <a:ext cx="2202187" cy="588396"/>
      </dsp:txXfrm>
    </dsp:sp>
    <dsp:sp modelId="{8B1B3360-9544-4488-9FA0-594538EA48C6}">
      <dsp:nvSpPr>
        <dsp:cNvPr id="0" name=""/>
        <dsp:cNvSpPr/>
      </dsp:nvSpPr>
      <dsp:spPr>
        <a:xfrm>
          <a:off x="2588601" y="1868345"/>
          <a:ext cx="2202187" cy="14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Couch surfing, doubled up, staying with friends or family</a:t>
          </a:r>
        </a:p>
      </dsp:txBody>
      <dsp:txXfrm>
        <a:off x="2588601" y="1868345"/>
        <a:ext cx="2202187" cy="1484504"/>
      </dsp:txXfrm>
    </dsp:sp>
    <dsp:sp modelId="{626FD8B4-551C-45F4-A1A9-E544FC2E55B9}">
      <dsp:nvSpPr>
        <dsp:cNvPr id="0" name=""/>
        <dsp:cNvSpPr/>
      </dsp:nvSpPr>
      <dsp:spPr>
        <a:xfrm>
          <a:off x="5891882" y="317986"/>
          <a:ext cx="770765" cy="77076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5423A3A-89C2-4788-9642-F840D286ED47}">
      <dsp:nvSpPr>
        <dsp:cNvPr id="0" name=""/>
        <dsp:cNvSpPr/>
      </dsp:nvSpPr>
      <dsp:spPr>
        <a:xfrm>
          <a:off x="5176171" y="1219251"/>
          <a:ext cx="2202187" cy="58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b="1" kern="1200" dirty="0"/>
            <a:t>Emergency Shelter</a:t>
          </a:r>
          <a:endParaRPr lang="en-US" sz="1400" kern="1200" dirty="0"/>
        </a:p>
      </dsp:txBody>
      <dsp:txXfrm>
        <a:off x="5176171" y="1219251"/>
        <a:ext cx="2202187" cy="588396"/>
      </dsp:txXfrm>
    </dsp:sp>
    <dsp:sp modelId="{687B3187-0FB0-4C05-A911-8B629474D6CA}">
      <dsp:nvSpPr>
        <dsp:cNvPr id="0" name=""/>
        <dsp:cNvSpPr/>
      </dsp:nvSpPr>
      <dsp:spPr>
        <a:xfrm>
          <a:off x="5176171" y="1868345"/>
          <a:ext cx="2202187" cy="14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A shelter for homeless persons, motel paid for by an agency (MCBOSS, DCP&amp;P, a church, non-profit agency, etc.…) </a:t>
          </a:r>
        </a:p>
      </dsp:txBody>
      <dsp:txXfrm>
        <a:off x="5176171" y="1868345"/>
        <a:ext cx="2202187" cy="1484504"/>
      </dsp:txXfrm>
    </dsp:sp>
    <dsp:sp modelId="{6E10A2E0-0B42-45CE-89BB-B12867D02C4B}">
      <dsp:nvSpPr>
        <dsp:cNvPr id="0" name=""/>
        <dsp:cNvSpPr/>
      </dsp:nvSpPr>
      <dsp:spPr>
        <a:xfrm>
          <a:off x="8479452" y="317986"/>
          <a:ext cx="770765" cy="7707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65C03A7-596A-4C30-924D-9A0D8EAD9BA1}">
      <dsp:nvSpPr>
        <dsp:cNvPr id="0" name=""/>
        <dsp:cNvSpPr/>
      </dsp:nvSpPr>
      <dsp:spPr>
        <a:xfrm>
          <a:off x="7763741" y="1219251"/>
          <a:ext cx="2202187" cy="5883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b="1"/>
          </a:pPr>
          <a:r>
            <a:rPr lang="en-US" sz="1400" kern="1200" dirty="0"/>
            <a:t>Self-paid motel</a:t>
          </a:r>
        </a:p>
      </dsp:txBody>
      <dsp:txXfrm>
        <a:off x="7763741" y="1219251"/>
        <a:ext cx="2202187" cy="588396"/>
      </dsp:txXfrm>
    </dsp:sp>
    <dsp:sp modelId="{1AC1865B-7BCC-41A9-9478-ACBC7CB5EED3}">
      <dsp:nvSpPr>
        <dsp:cNvPr id="0" name=""/>
        <dsp:cNvSpPr/>
      </dsp:nvSpPr>
      <dsp:spPr>
        <a:xfrm>
          <a:off x="7763741" y="1868345"/>
          <a:ext cx="2202187" cy="14845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kern="1200" dirty="0"/>
            <a:t>Staying in a motel that they are paying for or someone they know is helping to pay. </a:t>
          </a:r>
          <a:endParaRPr lang="en-US" sz="1100" kern="1200" dirty="0"/>
        </a:p>
      </dsp:txBody>
      <dsp:txXfrm>
        <a:off x="7763741" y="1868345"/>
        <a:ext cx="2202187" cy="14845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76749-B3B5-4ABF-ACB9-0FED73ADA2DC}">
      <dsp:nvSpPr>
        <dsp:cNvPr id="0" name=""/>
        <dsp:cNvSpPr/>
      </dsp:nvSpPr>
      <dsp:spPr>
        <a:xfrm>
          <a:off x="2920" y="40104"/>
          <a:ext cx="2316539" cy="1905335"/>
        </a:xfrm>
        <a:prstGeom prst="rect">
          <a:avLst/>
        </a:prstGeom>
        <a:solidFill>
          <a:schemeClr val="accent2">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individual have a chronic disability?</a:t>
          </a:r>
        </a:p>
      </dsp:txBody>
      <dsp:txXfrm>
        <a:off x="2920" y="40104"/>
        <a:ext cx="2316539" cy="1905335"/>
      </dsp:txXfrm>
    </dsp:sp>
    <dsp:sp modelId="{3833877B-0431-49BD-B574-128C6F47FE48}">
      <dsp:nvSpPr>
        <dsp:cNvPr id="0" name=""/>
        <dsp:cNvSpPr/>
      </dsp:nvSpPr>
      <dsp:spPr>
        <a:xfrm>
          <a:off x="2551113" y="346"/>
          <a:ext cx="2316539" cy="1984852"/>
        </a:xfrm>
        <a:prstGeom prst="rect">
          <a:avLst/>
        </a:prstGeom>
        <a:solidFill>
          <a:schemeClr val="accent2">
            <a:shade val="50000"/>
            <a:hueOff val="93725"/>
            <a:satOff val="2229"/>
            <a:lumOff val="121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individual have youth dependents or dependents that have chronic disabling conditions?</a:t>
          </a:r>
        </a:p>
      </dsp:txBody>
      <dsp:txXfrm>
        <a:off x="2551113" y="346"/>
        <a:ext cx="2316539" cy="1984852"/>
      </dsp:txXfrm>
    </dsp:sp>
    <dsp:sp modelId="{4FFCD38C-4A9F-450D-95A3-B18528793350}">
      <dsp:nvSpPr>
        <dsp:cNvPr id="0" name=""/>
        <dsp:cNvSpPr/>
      </dsp:nvSpPr>
      <dsp:spPr>
        <a:xfrm>
          <a:off x="5099306" y="50042"/>
          <a:ext cx="2316539" cy="1885459"/>
        </a:xfrm>
        <a:prstGeom prst="rect">
          <a:avLst/>
        </a:prstGeom>
        <a:solidFill>
          <a:schemeClr val="accent2">
            <a:shade val="50000"/>
            <a:hueOff val="187450"/>
            <a:satOff val="4457"/>
            <a:lumOff val="243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If the individual is couch surfing, have they been provided a date they must move, or is the stay infinite?</a:t>
          </a:r>
        </a:p>
      </dsp:txBody>
      <dsp:txXfrm>
        <a:off x="5099306" y="50042"/>
        <a:ext cx="2316539" cy="1885459"/>
      </dsp:txXfrm>
    </dsp:sp>
    <dsp:sp modelId="{A5B92E1A-BE00-402E-8160-68CD7644EF27}">
      <dsp:nvSpPr>
        <dsp:cNvPr id="0" name=""/>
        <dsp:cNvSpPr/>
      </dsp:nvSpPr>
      <dsp:spPr>
        <a:xfrm>
          <a:off x="7647500" y="30167"/>
          <a:ext cx="2316539" cy="1925211"/>
        </a:xfrm>
        <a:prstGeom prst="rect">
          <a:avLst/>
        </a:prstGeom>
        <a:solidFill>
          <a:schemeClr val="accent2">
            <a:shade val="50000"/>
            <a:hueOff val="281175"/>
            <a:satOff val="6686"/>
            <a:lumOff val="3646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Has the individual sought out other resources AND followed up on them?</a:t>
          </a:r>
        </a:p>
      </dsp:txBody>
      <dsp:txXfrm>
        <a:off x="7647500" y="30167"/>
        <a:ext cx="2316539" cy="1925211"/>
      </dsp:txXfrm>
    </dsp:sp>
    <dsp:sp modelId="{E033A764-22FF-40E0-ACB1-3F1474D7DA28}">
      <dsp:nvSpPr>
        <dsp:cNvPr id="0" name=""/>
        <dsp:cNvSpPr/>
      </dsp:nvSpPr>
      <dsp:spPr>
        <a:xfrm>
          <a:off x="962106" y="2216852"/>
          <a:ext cx="2946360" cy="1453637"/>
        </a:xfrm>
        <a:prstGeom prst="rect">
          <a:avLst/>
        </a:prstGeom>
        <a:solidFill>
          <a:schemeClr val="accent2">
            <a:shade val="50000"/>
            <a:hueOff val="281175"/>
            <a:satOff val="6686"/>
            <a:lumOff val="36467"/>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individual have a current housing voucher?</a:t>
          </a:r>
        </a:p>
      </dsp:txBody>
      <dsp:txXfrm>
        <a:off x="962106" y="2216852"/>
        <a:ext cx="2946360" cy="1453637"/>
      </dsp:txXfrm>
    </dsp:sp>
    <dsp:sp modelId="{ED2B9773-7C87-4B0F-B702-438AE54517ED}">
      <dsp:nvSpPr>
        <dsp:cNvPr id="0" name=""/>
        <dsp:cNvSpPr/>
      </dsp:nvSpPr>
      <dsp:spPr>
        <a:xfrm>
          <a:off x="4140120" y="2248710"/>
          <a:ext cx="2316539" cy="1389923"/>
        </a:xfrm>
        <a:prstGeom prst="rect">
          <a:avLst/>
        </a:prstGeom>
        <a:solidFill>
          <a:schemeClr val="accent2">
            <a:shade val="50000"/>
            <a:hueOff val="187450"/>
            <a:satOff val="4457"/>
            <a:lumOff val="24311"/>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Does the individual have income support from family members?</a:t>
          </a:r>
        </a:p>
      </dsp:txBody>
      <dsp:txXfrm>
        <a:off x="4140120" y="2248710"/>
        <a:ext cx="2316539" cy="1389923"/>
      </dsp:txXfrm>
    </dsp:sp>
    <dsp:sp modelId="{B692B513-A85F-46F3-87EE-640B9C5279EA}">
      <dsp:nvSpPr>
        <dsp:cNvPr id="0" name=""/>
        <dsp:cNvSpPr/>
      </dsp:nvSpPr>
      <dsp:spPr>
        <a:xfrm>
          <a:off x="6688314" y="2248710"/>
          <a:ext cx="2316539" cy="1389923"/>
        </a:xfrm>
        <a:prstGeom prst="rect">
          <a:avLst/>
        </a:prstGeom>
        <a:solidFill>
          <a:schemeClr val="accent2">
            <a:shade val="50000"/>
            <a:hueOff val="93725"/>
            <a:satOff val="2229"/>
            <a:lumOff val="1215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What is the individual’s current mental health condition?</a:t>
          </a:r>
        </a:p>
      </dsp:txBody>
      <dsp:txXfrm>
        <a:off x="6688314" y="2248710"/>
        <a:ext cx="2316539" cy="138992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3337A8-7285-4FFE-B821-2958EE04CF60}">
      <dsp:nvSpPr>
        <dsp:cNvPr id="0" name=""/>
        <dsp:cNvSpPr/>
      </dsp:nvSpPr>
      <dsp:spPr>
        <a:xfrm>
          <a:off x="0" y="20586"/>
          <a:ext cx="9966960" cy="775710"/>
        </a:xfrm>
        <a:prstGeom prst="roundRect">
          <a:avLst/>
        </a:prstGeom>
        <a:solidFill>
          <a:schemeClr val="accent2">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a:t>Prevention or Di</a:t>
          </a:r>
          <a:r>
            <a:rPr lang="en-US" sz="2600" b="0" i="0" kern="1200"/>
            <a:t>version</a:t>
          </a:r>
          <a:endParaRPr lang="en-US" sz="2600" kern="1200"/>
        </a:p>
      </dsp:txBody>
      <dsp:txXfrm>
        <a:off x="37867" y="58453"/>
        <a:ext cx="9891226" cy="699976"/>
      </dsp:txXfrm>
    </dsp:sp>
    <dsp:sp modelId="{420333C9-6CC0-4EB4-8029-D2F74B53E505}">
      <dsp:nvSpPr>
        <dsp:cNvPr id="0" name=""/>
        <dsp:cNvSpPr/>
      </dsp:nvSpPr>
      <dsp:spPr>
        <a:xfrm>
          <a:off x="0" y="871176"/>
          <a:ext cx="9966960" cy="775710"/>
        </a:xfrm>
        <a:prstGeom prst="roundRect">
          <a:avLst/>
        </a:prstGeom>
        <a:solidFill>
          <a:schemeClr val="accent2">
            <a:shade val="80000"/>
            <a:hueOff val="80316"/>
            <a:satOff val="1558"/>
            <a:lumOff val="743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a:t>Refer to External Services (Findhelp.org) </a:t>
          </a:r>
          <a:endParaRPr lang="en-US" sz="2600" kern="1200"/>
        </a:p>
      </dsp:txBody>
      <dsp:txXfrm>
        <a:off x="37867" y="909043"/>
        <a:ext cx="9891226" cy="699976"/>
      </dsp:txXfrm>
    </dsp:sp>
    <dsp:sp modelId="{85C013AC-BCCE-4A26-91AD-01596B19AECB}">
      <dsp:nvSpPr>
        <dsp:cNvPr id="0" name=""/>
        <dsp:cNvSpPr/>
      </dsp:nvSpPr>
      <dsp:spPr>
        <a:xfrm>
          <a:off x="0" y="1721766"/>
          <a:ext cx="9966960" cy="775710"/>
        </a:xfrm>
        <a:prstGeom prst="roundRect">
          <a:avLst/>
        </a:prstGeom>
        <a:solidFill>
          <a:schemeClr val="accent2">
            <a:shade val="80000"/>
            <a:hueOff val="160633"/>
            <a:satOff val="3115"/>
            <a:lumOff val="148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Refer to Social Service Case management (SSH) </a:t>
          </a:r>
          <a:endParaRPr lang="en-US" sz="2600" kern="1200"/>
        </a:p>
      </dsp:txBody>
      <dsp:txXfrm>
        <a:off x="37867" y="1759633"/>
        <a:ext cx="9891226" cy="699976"/>
      </dsp:txXfrm>
    </dsp:sp>
    <dsp:sp modelId="{8F321435-72CD-41FF-8DA6-606C7BFA087B}">
      <dsp:nvSpPr>
        <dsp:cNvPr id="0" name=""/>
        <dsp:cNvSpPr/>
      </dsp:nvSpPr>
      <dsp:spPr>
        <a:xfrm>
          <a:off x="0" y="2572356"/>
          <a:ext cx="9966960" cy="775710"/>
        </a:xfrm>
        <a:prstGeom prst="roundRect">
          <a:avLst/>
        </a:prstGeom>
        <a:solidFill>
          <a:schemeClr val="accent2">
            <a:shade val="80000"/>
            <a:hueOff val="240949"/>
            <a:satOff val="4673"/>
            <a:lumOff val="2229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b="0" i="0" kern="1200" baseline="0"/>
            <a:t>Screen for Shelter (Add to Shelter List)</a:t>
          </a:r>
          <a:endParaRPr lang="en-US" sz="2600" kern="1200"/>
        </a:p>
      </dsp:txBody>
      <dsp:txXfrm>
        <a:off x="37867" y="2610223"/>
        <a:ext cx="9891226" cy="699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73A7A8-D2C3-4896-8B6B-05BDD0465F70}">
      <dsp:nvSpPr>
        <dsp:cNvPr id="0" name=""/>
        <dsp:cNvSpPr/>
      </dsp:nvSpPr>
      <dsp:spPr>
        <a:xfrm>
          <a:off x="354" y="48951"/>
          <a:ext cx="3493566" cy="1961236"/>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Email the completed Assessment to </a:t>
          </a:r>
          <a:r>
            <a:rPr lang="en-US" sz="2400" kern="1200" dirty="0">
              <a:hlinkClick xmlns:r="http://schemas.openxmlformats.org/officeDocument/2006/relationships" r:id="rId1"/>
            </a:rPr>
            <a:t>coordinated.assessment@co.Middlesex.nj.us</a:t>
          </a:r>
          <a:endParaRPr lang="en-US" sz="2400" kern="1200" dirty="0"/>
        </a:p>
        <a:p>
          <a:pPr marL="0" lvl="0" indent="0" algn="ctr" defTabSz="1066800">
            <a:lnSpc>
              <a:spcPct val="90000"/>
            </a:lnSpc>
            <a:spcBef>
              <a:spcPct val="0"/>
            </a:spcBef>
            <a:spcAft>
              <a:spcPct val="35000"/>
            </a:spcAft>
            <a:buNone/>
          </a:pPr>
          <a:endParaRPr lang="en-US" sz="1300" kern="1200" dirty="0"/>
        </a:p>
      </dsp:txBody>
      <dsp:txXfrm>
        <a:off x="57797" y="106394"/>
        <a:ext cx="3378680" cy="1846350"/>
      </dsp:txXfrm>
    </dsp:sp>
    <dsp:sp modelId="{04EBB75A-55C3-4474-9453-51D41FB4E38C}">
      <dsp:nvSpPr>
        <dsp:cNvPr id="0" name=""/>
        <dsp:cNvSpPr/>
      </dsp:nvSpPr>
      <dsp:spPr>
        <a:xfrm>
          <a:off x="4141189" y="48951"/>
          <a:ext cx="2589073" cy="1652579"/>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The CEA Team will review &amp; score the Assessment. The Score &amp; Summary will be sent to the case manager(s).</a:t>
          </a:r>
        </a:p>
      </dsp:txBody>
      <dsp:txXfrm>
        <a:off x="4189591" y="97353"/>
        <a:ext cx="2492269" cy="1555775"/>
      </dsp:txXfrm>
    </dsp:sp>
    <dsp:sp modelId="{529D44E8-9500-4C1F-82C9-0AB2DE134320}">
      <dsp:nvSpPr>
        <dsp:cNvPr id="0" name=""/>
        <dsp:cNvSpPr/>
      </dsp:nvSpPr>
      <dsp:spPr>
        <a:xfrm>
          <a:off x="4400096" y="1701530"/>
          <a:ext cx="258907" cy="970902"/>
        </a:xfrm>
        <a:custGeom>
          <a:avLst/>
          <a:gdLst/>
          <a:ahLst/>
          <a:cxnLst/>
          <a:rect l="0" t="0" r="0" b="0"/>
          <a:pathLst>
            <a:path>
              <a:moveTo>
                <a:pt x="0" y="0"/>
              </a:moveTo>
              <a:lnTo>
                <a:pt x="0" y="970902"/>
              </a:lnTo>
              <a:lnTo>
                <a:pt x="258907" y="97090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1D72D99-99FE-4D8E-BC66-AA89DAE97281}">
      <dsp:nvSpPr>
        <dsp:cNvPr id="0" name=""/>
        <dsp:cNvSpPr/>
      </dsp:nvSpPr>
      <dsp:spPr>
        <a:xfrm>
          <a:off x="4659004" y="2025165"/>
          <a:ext cx="2071258" cy="1294536"/>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n-US" sz="1300" kern="1200"/>
            <a:t>Next Steps will be noted on the Summary. Client will be added to the By-Name-List (BNL)</a:t>
          </a:r>
        </a:p>
      </dsp:txBody>
      <dsp:txXfrm>
        <a:off x="4696920" y="2063081"/>
        <a:ext cx="1995426" cy="1218704"/>
      </dsp:txXfrm>
    </dsp:sp>
    <dsp:sp modelId="{60C3A8E2-67F3-49A4-9B1E-BAEBFEF0985D}">
      <dsp:nvSpPr>
        <dsp:cNvPr id="0" name=""/>
        <dsp:cNvSpPr/>
      </dsp:nvSpPr>
      <dsp:spPr>
        <a:xfrm>
          <a:off x="7377531" y="48951"/>
          <a:ext cx="2589073" cy="1852637"/>
        </a:xfrm>
        <a:prstGeom prst="roundRect">
          <a:avLst>
            <a:gd name="adj" fmla="val 10000"/>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a:t>Client will be referred for a housing opportunity or resource when available based on eligibility criteria.</a:t>
          </a:r>
        </a:p>
      </dsp:txBody>
      <dsp:txXfrm>
        <a:off x="7431793" y="103213"/>
        <a:ext cx="2480549" cy="1744113"/>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BB03A1-C24F-4AEB-9DD5-D5017ED06F3F}"/>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a:extLst>
              <a:ext uri="{FF2B5EF4-FFF2-40B4-BE49-F238E27FC236}">
                <a16:creationId xmlns:a16="http://schemas.microsoft.com/office/drawing/2014/main" id="{59CB5780-3D57-4E6A-BC9A-0C96CD051234}"/>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C77B77-5EE6-4093-AC8C-63883B0D4818}" type="datetimeFigureOut">
              <a:rPr lang="en-US" smtClean="0"/>
              <a:t>11/9/2025</a:t>
            </a:fld>
            <a:endParaRPr lang="en-US" dirty="0"/>
          </a:p>
        </p:txBody>
      </p:sp>
      <p:sp>
        <p:nvSpPr>
          <p:cNvPr id="4" name="Footer Placeholder 3">
            <a:extLst>
              <a:ext uri="{FF2B5EF4-FFF2-40B4-BE49-F238E27FC236}">
                <a16:creationId xmlns:a16="http://schemas.microsoft.com/office/drawing/2014/main" id="{AC363907-A416-496F-891A-9B09D46C5021}"/>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E4685EE-62FF-4BE0-9742-02426CC68AA7}"/>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AC5FDE1-B145-40CB-B667-FBD1AC713BA9}" type="slidenum">
              <a:rPr lang="en-US" smtClean="0"/>
              <a:t>‹#›</a:t>
            </a:fld>
            <a:endParaRPr lang="en-US" dirty="0"/>
          </a:p>
        </p:txBody>
      </p:sp>
    </p:spTree>
    <p:extLst>
      <p:ext uri="{BB962C8B-B14F-4D97-AF65-F5344CB8AC3E}">
        <p14:creationId xmlns:p14="http://schemas.microsoft.com/office/powerpoint/2010/main" val="1556511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A1E6DE8-1D09-4157-BE91-8AE8974945A2}" type="datetimeFigureOut">
              <a:rPr lang="en-US" smtClean="0"/>
              <a:t>11/9/2025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C5C198C-F94F-45D5-B9E3-B6FFB8BCAC79}" type="slidenum">
              <a:rPr lang="en-US" smtClean="0"/>
              <a:t>‹#›</a:t>
            </a:fld>
            <a:endParaRPr lang="en-US" dirty="0"/>
          </a:p>
        </p:txBody>
      </p:sp>
    </p:spTree>
    <p:extLst>
      <p:ext uri="{BB962C8B-B14F-4D97-AF65-F5344CB8AC3E}">
        <p14:creationId xmlns:p14="http://schemas.microsoft.com/office/powerpoint/2010/main" val="3494000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4</a:t>
            </a:fld>
            <a:endParaRPr lang="en-US"/>
          </a:p>
        </p:txBody>
      </p:sp>
    </p:spTree>
    <p:extLst>
      <p:ext uri="{BB962C8B-B14F-4D97-AF65-F5344CB8AC3E}">
        <p14:creationId xmlns:p14="http://schemas.microsoft.com/office/powerpoint/2010/main" val="3157861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13</a:t>
            </a:fld>
            <a:endParaRPr lang="en-US"/>
          </a:p>
        </p:txBody>
      </p:sp>
    </p:spTree>
    <p:extLst>
      <p:ext uri="{BB962C8B-B14F-4D97-AF65-F5344CB8AC3E}">
        <p14:creationId xmlns:p14="http://schemas.microsoft.com/office/powerpoint/2010/main" val="3086330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A86D34-3919-FDD2-4AD8-0378F69260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0EA206-E59D-C957-A4E5-2A9C6A8811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A0BDBE2-B8BF-B47C-CE23-2E6809DC0BB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60DD519-A39A-2BE5-D119-25BCB48CCB76}"/>
              </a:ext>
            </a:extLst>
          </p:cNvPr>
          <p:cNvSpPr>
            <a:spLocks noGrp="1"/>
          </p:cNvSpPr>
          <p:nvPr>
            <p:ph type="sldNum" sz="quarter" idx="5"/>
          </p:nvPr>
        </p:nvSpPr>
        <p:spPr/>
        <p:txBody>
          <a:bodyPr/>
          <a:lstStyle/>
          <a:p>
            <a:fld id="{0842455A-0D23-4EAB-9AF9-2CC2B3066B0A}" type="slidenum">
              <a:rPr lang="en-US" smtClean="0"/>
              <a:t>14</a:t>
            </a:fld>
            <a:endParaRPr lang="en-US"/>
          </a:p>
        </p:txBody>
      </p:sp>
    </p:spTree>
    <p:extLst>
      <p:ext uri="{BB962C8B-B14F-4D97-AF65-F5344CB8AC3E}">
        <p14:creationId xmlns:p14="http://schemas.microsoft.com/office/powerpoint/2010/main" val="3787032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3F3C5-A2AD-F3D2-0AD5-193D59F55D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3CF593-2F9E-7828-3A21-F39BE8B057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83C4B4-4585-B42B-B63E-E78EFC7CEC6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5BD8D2D-06BA-68DB-BAA2-2BB50F399EBE}"/>
              </a:ext>
            </a:extLst>
          </p:cNvPr>
          <p:cNvSpPr>
            <a:spLocks noGrp="1"/>
          </p:cNvSpPr>
          <p:nvPr>
            <p:ph type="sldNum" sz="quarter" idx="5"/>
          </p:nvPr>
        </p:nvSpPr>
        <p:spPr/>
        <p:txBody>
          <a:bodyPr/>
          <a:lstStyle/>
          <a:p>
            <a:fld id="{0842455A-0D23-4EAB-9AF9-2CC2B3066B0A}" type="slidenum">
              <a:rPr lang="en-US" smtClean="0"/>
              <a:t>18</a:t>
            </a:fld>
            <a:endParaRPr lang="en-US"/>
          </a:p>
        </p:txBody>
      </p:sp>
    </p:spTree>
    <p:extLst>
      <p:ext uri="{BB962C8B-B14F-4D97-AF65-F5344CB8AC3E}">
        <p14:creationId xmlns:p14="http://schemas.microsoft.com/office/powerpoint/2010/main" val="726179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B9BB0-DBA4-0B30-82D6-D13D4640A7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F6CAFA-2474-7293-C189-167A810FB7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DEBC27-1E31-08D5-CB08-0F96B0FCFA2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D7EA189-BEBA-FE73-5C8E-070E97E2A6C9}"/>
              </a:ext>
            </a:extLst>
          </p:cNvPr>
          <p:cNvSpPr>
            <a:spLocks noGrp="1"/>
          </p:cNvSpPr>
          <p:nvPr>
            <p:ph type="sldNum" sz="quarter" idx="5"/>
          </p:nvPr>
        </p:nvSpPr>
        <p:spPr/>
        <p:txBody>
          <a:bodyPr/>
          <a:lstStyle/>
          <a:p>
            <a:fld id="{0842455A-0D23-4EAB-9AF9-2CC2B3066B0A}" type="slidenum">
              <a:rPr lang="en-US" smtClean="0"/>
              <a:t>21</a:t>
            </a:fld>
            <a:endParaRPr lang="en-US"/>
          </a:p>
        </p:txBody>
      </p:sp>
    </p:spTree>
    <p:extLst>
      <p:ext uri="{BB962C8B-B14F-4D97-AF65-F5344CB8AC3E}">
        <p14:creationId xmlns:p14="http://schemas.microsoft.com/office/powerpoint/2010/main" val="16272794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22</a:t>
            </a:fld>
            <a:endParaRPr lang="en-US"/>
          </a:p>
        </p:txBody>
      </p:sp>
    </p:spTree>
    <p:extLst>
      <p:ext uri="{BB962C8B-B14F-4D97-AF65-F5344CB8AC3E}">
        <p14:creationId xmlns:p14="http://schemas.microsoft.com/office/powerpoint/2010/main" val="122319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23</a:t>
            </a:fld>
            <a:endParaRPr lang="en-US"/>
          </a:p>
        </p:txBody>
      </p:sp>
    </p:spTree>
    <p:extLst>
      <p:ext uri="{BB962C8B-B14F-4D97-AF65-F5344CB8AC3E}">
        <p14:creationId xmlns:p14="http://schemas.microsoft.com/office/powerpoint/2010/main" val="2977663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EA09D8-9A28-93BC-E6EA-93558A70DF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A81488-3A2E-4AF2-B3A8-57650A34DA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7A810C-C3EE-F7F9-645F-948B2AEDE69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F3D6E91-889D-3AE5-27D3-2F41C875D136}"/>
              </a:ext>
            </a:extLst>
          </p:cNvPr>
          <p:cNvSpPr>
            <a:spLocks noGrp="1"/>
          </p:cNvSpPr>
          <p:nvPr>
            <p:ph type="sldNum" sz="quarter" idx="5"/>
          </p:nvPr>
        </p:nvSpPr>
        <p:spPr/>
        <p:txBody>
          <a:bodyPr/>
          <a:lstStyle/>
          <a:p>
            <a:fld id="{0842455A-0D23-4EAB-9AF9-2CC2B3066B0A}" type="slidenum">
              <a:rPr lang="en-US" smtClean="0"/>
              <a:t>24</a:t>
            </a:fld>
            <a:endParaRPr lang="en-US"/>
          </a:p>
        </p:txBody>
      </p:sp>
    </p:spTree>
    <p:extLst>
      <p:ext uri="{BB962C8B-B14F-4D97-AF65-F5344CB8AC3E}">
        <p14:creationId xmlns:p14="http://schemas.microsoft.com/office/powerpoint/2010/main" val="937445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21D0C-D699-1305-57F6-8CD2489953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026FC5-6A32-CA59-E834-50B1A101A11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20519E-768B-2287-BC07-68035C80713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C048A81-332C-6563-88E0-DB43FFF7E75E}"/>
              </a:ext>
            </a:extLst>
          </p:cNvPr>
          <p:cNvSpPr>
            <a:spLocks noGrp="1"/>
          </p:cNvSpPr>
          <p:nvPr>
            <p:ph type="sldNum" sz="quarter" idx="5"/>
          </p:nvPr>
        </p:nvSpPr>
        <p:spPr/>
        <p:txBody>
          <a:bodyPr/>
          <a:lstStyle/>
          <a:p>
            <a:fld id="{0842455A-0D23-4EAB-9AF9-2CC2B3066B0A}" type="slidenum">
              <a:rPr lang="en-US" smtClean="0"/>
              <a:t>25</a:t>
            </a:fld>
            <a:endParaRPr lang="en-US"/>
          </a:p>
        </p:txBody>
      </p:sp>
    </p:spTree>
    <p:extLst>
      <p:ext uri="{BB962C8B-B14F-4D97-AF65-F5344CB8AC3E}">
        <p14:creationId xmlns:p14="http://schemas.microsoft.com/office/powerpoint/2010/main" val="878516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26</a:t>
            </a:fld>
            <a:endParaRPr lang="en-US"/>
          </a:p>
        </p:txBody>
      </p:sp>
    </p:spTree>
    <p:extLst>
      <p:ext uri="{BB962C8B-B14F-4D97-AF65-F5344CB8AC3E}">
        <p14:creationId xmlns:p14="http://schemas.microsoft.com/office/powerpoint/2010/main" val="2801625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30</a:t>
            </a:fld>
            <a:endParaRPr lang="en-US"/>
          </a:p>
        </p:txBody>
      </p:sp>
    </p:spTree>
    <p:extLst>
      <p:ext uri="{BB962C8B-B14F-4D97-AF65-F5344CB8AC3E}">
        <p14:creationId xmlns:p14="http://schemas.microsoft.com/office/powerpoint/2010/main" val="36115406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5</a:t>
            </a:fld>
            <a:endParaRPr lang="en-US"/>
          </a:p>
        </p:txBody>
      </p:sp>
    </p:spTree>
    <p:extLst>
      <p:ext uri="{BB962C8B-B14F-4D97-AF65-F5344CB8AC3E}">
        <p14:creationId xmlns:p14="http://schemas.microsoft.com/office/powerpoint/2010/main" val="14466177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31</a:t>
            </a:fld>
            <a:endParaRPr lang="en-US"/>
          </a:p>
        </p:txBody>
      </p:sp>
    </p:spTree>
    <p:extLst>
      <p:ext uri="{BB962C8B-B14F-4D97-AF65-F5344CB8AC3E}">
        <p14:creationId xmlns:p14="http://schemas.microsoft.com/office/powerpoint/2010/main" val="108581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32</a:t>
            </a:fld>
            <a:endParaRPr lang="en-US"/>
          </a:p>
        </p:txBody>
      </p:sp>
    </p:spTree>
    <p:extLst>
      <p:ext uri="{BB962C8B-B14F-4D97-AF65-F5344CB8AC3E}">
        <p14:creationId xmlns:p14="http://schemas.microsoft.com/office/powerpoint/2010/main" val="736776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34</a:t>
            </a:fld>
            <a:endParaRPr lang="en-US"/>
          </a:p>
        </p:txBody>
      </p:sp>
    </p:spTree>
    <p:extLst>
      <p:ext uri="{BB962C8B-B14F-4D97-AF65-F5344CB8AC3E}">
        <p14:creationId xmlns:p14="http://schemas.microsoft.com/office/powerpoint/2010/main" val="20970662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CA69F8-80BE-1578-10D9-6F3468DC76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627F69-D9B8-36D7-CBB9-C5C1DA8166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EDD934-ECCF-F857-338A-85271BF75F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BCFCD1C-6EDC-E226-77CD-F10F6B40A668}"/>
              </a:ext>
            </a:extLst>
          </p:cNvPr>
          <p:cNvSpPr>
            <a:spLocks noGrp="1"/>
          </p:cNvSpPr>
          <p:nvPr>
            <p:ph type="sldNum" sz="quarter" idx="5"/>
          </p:nvPr>
        </p:nvSpPr>
        <p:spPr/>
        <p:txBody>
          <a:bodyPr/>
          <a:lstStyle/>
          <a:p>
            <a:fld id="{0842455A-0D23-4EAB-9AF9-2CC2B3066B0A}" type="slidenum">
              <a:rPr lang="en-US" smtClean="0"/>
              <a:t>37</a:t>
            </a:fld>
            <a:endParaRPr lang="en-US"/>
          </a:p>
        </p:txBody>
      </p:sp>
    </p:spTree>
    <p:extLst>
      <p:ext uri="{BB962C8B-B14F-4D97-AF65-F5344CB8AC3E}">
        <p14:creationId xmlns:p14="http://schemas.microsoft.com/office/powerpoint/2010/main" val="13897577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9F1762-4BFA-60B2-F6A4-AD4D6E75046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55FC27-0C7B-A62C-4FAD-8A4ED322D11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BF175E-52A9-2BE3-BC9C-AA08CBAB18D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B6018E9-BC0C-935F-9263-BA6E31E29C94}"/>
              </a:ext>
            </a:extLst>
          </p:cNvPr>
          <p:cNvSpPr>
            <a:spLocks noGrp="1"/>
          </p:cNvSpPr>
          <p:nvPr>
            <p:ph type="sldNum" sz="quarter" idx="5"/>
          </p:nvPr>
        </p:nvSpPr>
        <p:spPr/>
        <p:txBody>
          <a:bodyPr/>
          <a:lstStyle/>
          <a:p>
            <a:fld id="{0842455A-0D23-4EAB-9AF9-2CC2B3066B0A}" type="slidenum">
              <a:rPr lang="en-US" smtClean="0"/>
              <a:t>38</a:t>
            </a:fld>
            <a:endParaRPr lang="en-US"/>
          </a:p>
        </p:txBody>
      </p:sp>
    </p:spTree>
    <p:extLst>
      <p:ext uri="{BB962C8B-B14F-4D97-AF65-F5344CB8AC3E}">
        <p14:creationId xmlns:p14="http://schemas.microsoft.com/office/powerpoint/2010/main" val="1423183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55D4E6-179F-61EE-9188-BAF004CECB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1CAE74-8897-9726-B2BF-CD616894DB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721B8D-1721-6863-8DE9-A0B60DD795B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3D839F-8699-4B3D-2071-3F45D730FD80}"/>
              </a:ext>
            </a:extLst>
          </p:cNvPr>
          <p:cNvSpPr>
            <a:spLocks noGrp="1"/>
          </p:cNvSpPr>
          <p:nvPr>
            <p:ph type="sldNum" sz="quarter" idx="5"/>
          </p:nvPr>
        </p:nvSpPr>
        <p:spPr/>
        <p:txBody>
          <a:bodyPr/>
          <a:lstStyle/>
          <a:p>
            <a:fld id="{0842455A-0D23-4EAB-9AF9-2CC2B3066B0A}" type="slidenum">
              <a:rPr lang="en-US" smtClean="0"/>
              <a:t>39</a:t>
            </a:fld>
            <a:endParaRPr lang="en-US"/>
          </a:p>
        </p:txBody>
      </p:sp>
    </p:spTree>
    <p:extLst>
      <p:ext uri="{BB962C8B-B14F-4D97-AF65-F5344CB8AC3E}">
        <p14:creationId xmlns:p14="http://schemas.microsoft.com/office/powerpoint/2010/main" val="1609333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5E61-17B4-5D04-84B2-65ED59388A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10E890-4CDF-8B6E-2453-0160341C40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3836AB-82D4-4FF1-4150-BE054CBD87B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4D67A58-B129-E31B-FC79-DD8128B50862}"/>
              </a:ext>
            </a:extLst>
          </p:cNvPr>
          <p:cNvSpPr>
            <a:spLocks noGrp="1"/>
          </p:cNvSpPr>
          <p:nvPr>
            <p:ph type="sldNum" sz="quarter" idx="5"/>
          </p:nvPr>
        </p:nvSpPr>
        <p:spPr/>
        <p:txBody>
          <a:bodyPr/>
          <a:lstStyle/>
          <a:p>
            <a:fld id="{0842455A-0D23-4EAB-9AF9-2CC2B3066B0A}" type="slidenum">
              <a:rPr lang="en-US" smtClean="0"/>
              <a:t>42</a:t>
            </a:fld>
            <a:endParaRPr lang="en-US"/>
          </a:p>
        </p:txBody>
      </p:sp>
    </p:spTree>
    <p:extLst>
      <p:ext uri="{BB962C8B-B14F-4D97-AF65-F5344CB8AC3E}">
        <p14:creationId xmlns:p14="http://schemas.microsoft.com/office/powerpoint/2010/main" val="388684598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DAEC444-603B-4F09-9A06-5917518DD901}" type="slidenum">
              <a:rPr lang="en-US" smtClean="0"/>
              <a:t>47</a:t>
            </a:fld>
            <a:endParaRPr lang="en-US"/>
          </a:p>
        </p:txBody>
      </p:sp>
    </p:spTree>
    <p:extLst>
      <p:ext uri="{BB962C8B-B14F-4D97-AF65-F5344CB8AC3E}">
        <p14:creationId xmlns:p14="http://schemas.microsoft.com/office/powerpoint/2010/main" val="4039154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6</a:t>
            </a:fld>
            <a:endParaRPr lang="en-US"/>
          </a:p>
        </p:txBody>
      </p:sp>
    </p:spTree>
    <p:extLst>
      <p:ext uri="{BB962C8B-B14F-4D97-AF65-F5344CB8AC3E}">
        <p14:creationId xmlns:p14="http://schemas.microsoft.com/office/powerpoint/2010/main" val="30463143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7</a:t>
            </a:fld>
            <a:endParaRPr lang="en-US"/>
          </a:p>
        </p:txBody>
      </p:sp>
    </p:spTree>
    <p:extLst>
      <p:ext uri="{BB962C8B-B14F-4D97-AF65-F5344CB8AC3E}">
        <p14:creationId xmlns:p14="http://schemas.microsoft.com/office/powerpoint/2010/main" val="4421078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8</a:t>
            </a:fld>
            <a:endParaRPr lang="en-US"/>
          </a:p>
        </p:txBody>
      </p:sp>
    </p:spTree>
    <p:extLst>
      <p:ext uri="{BB962C8B-B14F-4D97-AF65-F5344CB8AC3E}">
        <p14:creationId xmlns:p14="http://schemas.microsoft.com/office/powerpoint/2010/main" val="7181582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9</a:t>
            </a:fld>
            <a:endParaRPr lang="en-US"/>
          </a:p>
        </p:txBody>
      </p:sp>
    </p:spTree>
    <p:extLst>
      <p:ext uri="{BB962C8B-B14F-4D97-AF65-F5344CB8AC3E}">
        <p14:creationId xmlns:p14="http://schemas.microsoft.com/office/powerpoint/2010/main" val="16284520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47B036-66CE-FFDD-65F4-9963A9EB08B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EA03B2-6BB5-2957-B5A7-E795B9EE9D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BB3334-3F16-D67D-08C3-9B0021E6C93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F627948-A08D-44F4-FFCA-A37F86C35711}"/>
              </a:ext>
            </a:extLst>
          </p:cNvPr>
          <p:cNvSpPr>
            <a:spLocks noGrp="1"/>
          </p:cNvSpPr>
          <p:nvPr>
            <p:ph type="sldNum" sz="quarter" idx="5"/>
          </p:nvPr>
        </p:nvSpPr>
        <p:spPr/>
        <p:txBody>
          <a:bodyPr/>
          <a:lstStyle/>
          <a:p>
            <a:fld id="{0842455A-0D23-4EAB-9AF9-2CC2B3066B0A}" type="slidenum">
              <a:rPr lang="en-US" smtClean="0"/>
              <a:t>10</a:t>
            </a:fld>
            <a:endParaRPr lang="en-US"/>
          </a:p>
        </p:txBody>
      </p:sp>
    </p:spTree>
    <p:extLst>
      <p:ext uri="{BB962C8B-B14F-4D97-AF65-F5344CB8AC3E}">
        <p14:creationId xmlns:p14="http://schemas.microsoft.com/office/powerpoint/2010/main" val="3091642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11</a:t>
            </a:fld>
            <a:endParaRPr lang="en-US"/>
          </a:p>
        </p:txBody>
      </p:sp>
    </p:spTree>
    <p:extLst>
      <p:ext uri="{BB962C8B-B14F-4D97-AF65-F5344CB8AC3E}">
        <p14:creationId xmlns:p14="http://schemas.microsoft.com/office/powerpoint/2010/main" val="30579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842455A-0D23-4EAB-9AF9-2CC2B3066B0A}" type="slidenum">
              <a:rPr lang="en-US" smtClean="0"/>
              <a:t>12</a:t>
            </a:fld>
            <a:endParaRPr lang="en-US"/>
          </a:p>
        </p:txBody>
      </p:sp>
    </p:spTree>
    <p:extLst>
      <p:ext uri="{BB962C8B-B14F-4D97-AF65-F5344CB8AC3E}">
        <p14:creationId xmlns:p14="http://schemas.microsoft.com/office/powerpoint/2010/main" val="1612994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96E83-048C-4132-9ABC-E5A0C22DA94E}"/>
              </a:ext>
              <a:ext uri="{C183D7F6-B498-43B3-948B-1728B52AA6E4}">
                <adec:decorative xmlns:adec="http://schemas.microsoft.com/office/drawing/2017/decorative" val="1"/>
              </a:ext>
            </a:extLst>
          </p:cNvPr>
          <p:cNvSpPr/>
          <p:nvPr userDrawn="1"/>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1" name="Rectangle 10">
            <a:extLst>
              <a:ext uri="{FF2B5EF4-FFF2-40B4-BE49-F238E27FC236}">
                <a16:creationId xmlns:a16="http://schemas.microsoft.com/office/drawing/2014/main" id="{3E498F49-BE12-4A88-909F-4B988B236ED7}"/>
              </a:ext>
              <a:ext uri="{C183D7F6-B498-43B3-948B-1728B52AA6E4}">
                <adec:decorative xmlns:adec="http://schemas.microsoft.com/office/drawing/2017/decorative" val="1"/>
              </a:ext>
            </a:extLst>
          </p:cNvPr>
          <p:cNvSpPr/>
          <p:nvPr userDrawn="1"/>
        </p:nvSpPr>
        <p:spPr>
          <a:xfrm>
            <a:off x="1524" y="0"/>
            <a:ext cx="12188952" cy="68580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3" name="Rectangle 12">
            <a:extLst>
              <a:ext uri="{FF2B5EF4-FFF2-40B4-BE49-F238E27FC236}">
                <a16:creationId xmlns:a16="http://schemas.microsoft.com/office/drawing/2014/main" id="{B60267AE-9C0D-4634-B312-C6DD54710776}"/>
              </a:ext>
              <a:ext uri="{C183D7F6-B498-43B3-948B-1728B52AA6E4}">
                <adec:decorative xmlns:adec="http://schemas.microsoft.com/office/drawing/2017/decorative" val="1"/>
              </a:ext>
            </a:extLst>
          </p:cNvPr>
          <p:cNvSpPr/>
          <p:nvPr userDrawn="1"/>
        </p:nvSpPr>
        <p:spPr>
          <a:xfrm>
            <a:off x="5441003" y="640080"/>
            <a:ext cx="6111585" cy="557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 name="Title 1">
            <a:extLst>
              <a:ext uri="{FF2B5EF4-FFF2-40B4-BE49-F238E27FC236}">
                <a16:creationId xmlns:a16="http://schemas.microsoft.com/office/drawing/2014/main" id="{04BECD51-9119-4996-B4FC-2AD4321646BC}"/>
              </a:ext>
            </a:extLst>
          </p:cNvPr>
          <p:cNvSpPr>
            <a:spLocks noGrp="1"/>
          </p:cNvSpPr>
          <p:nvPr>
            <p:ph type="title" hasCustomPrompt="1"/>
          </p:nvPr>
        </p:nvSpPr>
        <p:spPr>
          <a:xfrm>
            <a:off x="5937594" y="1328058"/>
            <a:ext cx="5096630" cy="3378338"/>
          </a:xfrm>
        </p:spPr>
        <p:txBody>
          <a:bodyPr anchor="b">
            <a:normAutofit/>
          </a:bodyPr>
          <a:lstStyle>
            <a:lvl1pPr>
              <a:defRPr sz="5400" baseline="0"/>
            </a:lvl1pPr>
          </a:lstStyle>
          <a:p>
            <a:r>
              <a:rPr lang="en-US" dirty="0"/>
              <a:t>Click to add title</a:t>
            </a:r>
          </a:p>
        </p:txBody>
      </p:sp>
      <p:sp>
        <p:nvSpPr>
          <p:cNvPr id="20" name="Picture Placeholder 18">
            <a:extLst>
              <a:ext uri="{FF2B5EF4-FFF2-40B4-BE49-F238E27FC236}">
                <a16:creationId xmlns:a16="http://schemas.microsoft.com/office/drawing/2014/main" id="{956F6DB6-D6E1-4A50-9114-8601DF942196}"/>
              </a:ext>
            </a:extLst>
          </p:cNvPr>
          <p:cNvSpPr>
            <a:spLocks noGrp="1"/>
          </p:cNvSpPr>
          <p:nvPr>
            <p:ph type="pic" sz="quarter" idx="13" hasCustomPrompt="1"/>
          </p:nvPr>
        </p:nvSpPr>
        <p:spPr>
          <a:xfrm>
            <a:off x="639763" y="635000"/>
            <a:ext cx="4800600" cy="5578475"/>
          </a:xfrm>
        </p:spPr>
        <p:txBody>
          <a:bodyPr/>
          <a:lstStyle>
            <a:lvl1pPr algn="ctr">
              <a:defRPr/>
            </a:lvl1pPr>
          </a:lstStyle>
          <a:p>
            <a:r>
              <a:rPr lang="en-US" dirty="0"/>
              <a:t>Click to add photo</a:t>
            </a:r>
          </a:p>
        </p:txBody>
      </p:sp>
      <p:sp>
        <p:nvSpPr>
          <p:cNvPr id="26" name="Text Placeholder 24">
            <a:extLst>
              <a:ext uri="{FF2B5EF4-FFF2-40B4-BE49-F238E27FC236}">
                <a16:creationId xmlns:a16="http://schemas.microsoft.com/office/drawing/2014/main" id="{5381B5BB-CEA3-436C-8A43-C3C4889F11C4}"/>
              </a:ext>
            </a:extLst>
          </p:cNvPr>
          <p:cNvSpPr>
            <a:spLocks noGrp="1"/>
          </p:cNvSpPr>
          <p:nvPr>
            <p:ph type="body" sz="quarter" idx="15" hasCustomPrompt="1"/>
          </p:nvPr>
        </p:nvSpPr>
        <p:spPr>
          <a:xfrm>
            <a:off x="5948480" y="4668045"/>
            <a:ext cx="5096630" cy="1000125"/>
          </a:xfrm>
        </p:spPr>
        <p:txBody>
          <a:bodyPr>
            <a:noAutofit/>
          </a:bodyPr>
          <a:lstStyle>
            <a:lvl1pPr>
              <a:defRPr sz="2400" b="0" cap="all" spc="600" baseline="0"/>
            </a:lvl1pPr>
          </a:lstStyle>
          <a:p>
            <a:pPr lvl="0"/>
            <a:r>
              <a:rPr lang="en-US" dirty="0"/>
              <a:t>Click to add subtitle</a:t>
            </a:r>
          </a:p>
        </p:txBody>
      </p:sp>
    </p:spTree>
    <p:extLst>
      <p:ext uri="{BB962C8B-B14F-4D97-AF65-F5344CB8AC3E}">
        <p14:creationId xmlns:p14="http://schemas.microsoft.com/office/powerpoint/2010/main" val="385144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2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B16675-8FAE-4CCE-870E-B08D5FEC094C}"/>
              </a:ext>
              <a:ext uri="{C183D7F6-B498-43B3-948B-1728B52AA6E4}">
                <adec:decorative xmlns:adec="http://schemas.microsoft.com/office/drawing/2017/decorative" val="1"/>
              </a:ext>
            </a:extLst>
          </p:cNvPr>
          <p:cNvSpPr/>
          <p:nvPr userDrawn="1"/>
        </p:nvSpPr>
        <p:spPr>
          <a:xfrm>
            <a:off x="0" y="914399"/>
            <a:ext cx="12192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Rectangle 9">
            <a:extLst>
              <a:ext uri="{FF2B5EF4-FFF2-40B4-BE49-F238E27FC236}">
                <a16:creationId xmlns:a16="http://schemas.microsoft.com/office/drawing/2014/main" id="{F2B58518-7725-4310-9D89-9253D668F98E}"/>
              </a:ext>
              <a:ext uri="{C183D7F6-B498-43B3-948B-1728B52AA6E4}">
                <adec:decorative xmlns:adec="http://schemas.microsoft.com/office/drawing/2017/decorative" val="1"/>
              </a:ext>
            </a:extLst>
          </p:cNvPr>
          <p:cNvSpPr/>
          <p:nvPr userDrawn="1"/>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Title 1">
            <a:extLst>
              <a:ext uri="{FF2B5EF4-FFF2-40B4-BE49-F238E27FC236}">
                <a16:creationId xmlns:a16="http://schemas.microsoft.com/office/drawing/2014/main" id="{4955907E-5B49-47DA-BB56-B83884842AF5}"/>
              </a:ext>
            </a:extLst>
          </p:cNvPr>
          <p:cNvSpPr>
            <a:spLocks noGrp="1"/>
          </p:cNvSpPr>
          <p:nvPr>
            <p:ph type="title"/>
          </p:nvPr>
        </p:nvSpPr>
        <p:spPr>
          <a:xfrm>
            <a:off x="539711" y="222436"/>
            <a:ext cx="5058209" cy="673405"/>
          </a:xfrm>
        </p:spPr>
        <p:txBody>
          <a:bodyPr>
            <a:normAutofit/>
          </a:bodyPr>
          <a:lstStyle>
            <a:lvl1pPr>
              <a:defRPr spc="150" baseline="0">
                <a:solidFill>
                  <a:schemeClr val="bg1"/>
                </a:solidFill>
              </a:defRPr>
            </a:lvl1pPr>
          </a:lstStyle>
          <a:p>
            <a:pPr>
              <a:lnSpc>
                <a:spcPct val="120000"/>
              </a:lnSpc>
            </a:pPr>
            <a:r>
              <a:rPr lang="en-US"/>
              <a:t>Click to edit Master title style</a:t>
            </a:r>
            <a:endParaRPr lang="en-US" dirty="0"/>
          </a:p>
        </p:txBody>
      </p:sp>
      <p:sp>
        <p:nvSpPr>
          <p:cNvPr id="18" name="Content Placeholder 2">
            <a:extLst>
              <a:ext uri="{FF2B5EF4-FFF2-40B4-BE49-F238E27FC236}">
                <a16:creationId xmlns:a16="http://schemas.microsoft.com/office/drawing/2014/main" id="{451961C9-4342-4735-9F69-30FC4EE60D8C}"/>
              </a:ext>
            </a:extLst>
          </p:cNvPr>
          <p:cNvSpPr>
            <a:spLocks noGrp="1"/>
          </p:cNvSpPr>
          <p:nvPr>
            <p:ph idx="14" hasCustomPrompt="1"/>
          </p:nvPr>
        </p:nvSpPr>
        <p:spPr>
          <a:xfrm>
            <a:off x="1010884" y="1481580"/>
            <a:ext cx="4727735" cy="465155"/>
          </a:xfrm>
        </p:spPr>
        <p:txBody>
          <a:bodyPr anchor="t">
            <a:noAutofit/>
          </a:bodyPr>
          <a:lstStyle>
            <a:lvl1pPr>
              <a:buFont typeface="Arial" panose="020B0604020202020204" pitchFamily="34" charset="0"/>
              <a:buNone/>
              <a:defRPr sz="2000" b="1" spc="150" baseline="0">
                <a:solidFill>
                  <a:schemeClr val="accent2">
                    <a:lumMod val="75000"/>
                  </a:schemeClr>
                </a:solidFill>
              </a:defRPr>
            </a:lvl1pPr>
          </a:lstStyle>
          <a:p>
            <a:r>
              <a:rPr lang="en-US" dirty="0"/>
              <a:t>Click to add subtitle</a:t>
            </a:r>
          </a:p>
        </p:txBody>
      </p:sp>
      <p:sp>
        <p:nvSpPr>
          <p:cNvPr id="16" name="Content Placeholder 2">
            <a:extLst>
              <a:ext uri="{FF2B5EF4-FFF2-40B4-BE49-F238E27FC236}">
                <a16:creationId xmlns:a16="http://schemas.microsoft.com/office/drawing/2014/main" id="{3A75FE27-57B7-4D26-BF6D-E63BF9CB1350}"/>
              </a:ext>
            </a:extLst>
          </p:cNvPr>
          <p:cNvSpPr>
            <a:spLocks noGrp="1"/>
          </p:cNvSpPr>
          <p:nvPr>
            <p:ph idx="1" hasCustomPrompt="1"/>
          </p:nvPr>
        </p:nvSpPr>
        <p:spPr>
          <a:xfrm>
            <a:off x="1010884" y="2069955"/>
            <a:ext cx="4727735" cy="387364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9" name="Content Placeholder 2">
            <a:extLst>
              <a:ext uri="{FF2B5EF4-FFF2-40B4-BE49-F238E27FC236}">
                <a16:creationId xmlns:a16="http://schemas.microsoft.com/office/drawing/2014/main" id="{9516EBD4-3BCF-4167-9401-08DF67EF59CC}"/>
              </a:ext>
            </a:extLst>
          </p:cNvPr>
          <p:cNvSpPr>
            <a:spLocks noGrp="1"/>
          </p:cNvSpPr>
          <p:nvPr>
            <p:ph idx="15" hasCustomPrompt="1"/>
          </p:nvPr>
        </p:nvSpPr>
        <p:spPr>
          <a:xfrm>
            <a:off x="6457949" y="1481579"/>
            <a:ext cx="4727735" cy="465155"/>
          </a:xfrm>
        </p:spPr>
        <p:txBody>
          <a:bodyPr anchor="t">
            <a:noAutofit/>
          </a:bodyPr>
          <a:lstStyle>
            <a:lvl1pPr>
              <a:buFont typeface="Arial" panose="020B0604020202020204" pitchFamily="34" charset="0"/>
              <a:buNone/>
              <a:defRPr sz="2000" b="1" spc="150" baseline="0">
                <a:solidFill>
                  <a:schemeClr val="accent2">
                    <a:lumMod val="75000"/>
                  </a:schemeClr>
                </a:solidFill>
              </a:defRPr>
            </a:lvl1pPr>
          </a:lstStyle>
          <a:p>
            <a:r>
              <a:rPr lang="en-US" dirty="0"/>
              <a:t>Click to add subtitle</a:t>
            </a:r>
          </a:p>
        </p:txBody>
      </p:sp>
      <p:sp>
        <p:nvSpPr>
          <p:cNvPr id="17" name="Content Placeholder 2">
            <a:extLst>
              <a:ext uri="{FF2B5EF4-FFF2-40B4-BE49-F238E27FC236}">
                <a16:creationId xmlns:a16="http://schemas.microsoft.com/office/drawing/2014/main" id="{85A32EF6-47B8-4B22-99CB-D1B4F6B4B62E}"/>
              </a:ext>
            </a:extLst>
          </p:cNvPr>
          <p:cNvSpPr>
            <a:spLocks noGrp="1"/>
          </p:cNvSpPr>
          <p:nvPr>
            <p:ph idx="13" hasCustomPrompt="1"/>
          </p:nvPr>
        </p:nvSpPr>
        <p:spPr>
          <a:xfrm>
            <a:off x="6457949" y="2069955"/>
            <a:ext cx="4727735" cy="387364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3" name="Footer Placeholder 14">
            <a:extLst>
              <a:ext uri="{FF2B5EF4-FFF2-40B4-BE49-F238E27FC236}">
                <a16:creationId xmlns:a16="http://schemas.microsoft.com/office/drawing/2014/main" id="{8D02CE16-361C-4C84-A178-402C2D4AF9C0}"/>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4" name="Date Placeholder 13">
            <a:extLst>
              <a:ext uri="{FF2B5EF4-FFF2-40B4-BE49-F238E27FC236}">
                <a16:creationId xmlns:a16="http://schemas.microsoft.com/office/drawing/2014/main" id="{42B21E92-5123-45B3-999F-EA0512A26ABC}"/>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5" name="Slide Number Placeholder 15">
            <a:extLst>
              <a:ext uri="{FF2B5EF4-FFF2-40B4-BE49-F238E27FC236}">
                <a16:creationId xmlns:a16="http://schemas.microsoft.com/office/drawing/2014/main" id="{F5EF3406-552A-4C2E-A1B4-D3EAD5D1FF11}"/>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605224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3 Colum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B9BB029-1123-4E6E-8996-6F9666150A92}"/>
              </a:ext>
              <a:ext uri="{C183D7F6-B498-43B3-948B-1728B52AA6E4}">
                <adec:decorative xmlns:adec="http://schemas.microsoft.com/office/drawing/2017/decorative" val="1"/>
              </a:ext>
            </a:extLst>
          </p:cNvPr>
          <p:cNvSpPr/>
          <p:nvPr userDrawn="1"/>
        </p:nvSpPr>
        <p:spPr>
          <a:xfrm>
            <a:off x="0" y="914399"/>
            <a:ext cx="12192000" cy="5305425"/>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992AA1BD-C769-474A-A258-6051FAABD231}"/>
              </a:ext>
              <a:ext uri="{C183D7F6-B498-43B3-948B-1728B52AA6E4}">
                <adec:decorative xmlns:adec="http://schemas.microsoft.com/office/drawing/2017/decorative" val="1"/>
              </a:ext>
            </a:extLst>
          </p:cNvPr>
          <p:cNvSpPr/>
          <p:nvPr userDrawn="1"/>
        </p:nvSpPr>
        <p:spPr>
          <a:xfrm>
            <a:off x="0" y="0"/>
            <a:ext cx="12192000" cy="914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EC21E751-E5D0-431E-BDB3-E8D22FCF7369}"/>
              </a:ext>
            </a:extLst>
          </p:cNvPr>
          <p:cNvSpPr>
            <a:spLocks noGrp="1"/>
          </p:cNvSpPr>
          <p:nvPr>
            <p:ph type="title"/>
          </p:nvPr>
        </p:nvSpPr>
        <p:spPr>
          <a:xfrm>
            <a:off x="539711" y="222436"/>
            <a:ext cx="5058209" cy="673405"/>
          </a:xfrm>
        </p:spPr>
        <p:txBody>
          <a:bodyPr>
            <a:normAutofit/>
          </a:bodyPr>
          <a:lstStyle>
            <a:lvl1pPr>
              <a:defRPr>
                <a:solidFill>
                  <a:schemeClr val="bg1"/>
                </a:solidFill>
              </a:defRPr>
            </a:lvl1pPr>
          </a:lstStyle>
          <a:p>
            <a:pPr>
              <a:lnSpc>
                <a:spcPct val="120000"/>
              </a:lnSpc>
            </a:pPr>
            <a:r>
              <a:rPr lang="en-US"/>
              <a:t>Click to edit Master title style</a:t>
            </a:r>
            <a:endParaRPr lang="en-US" dirty="0"/>
          </a:p>
        </p:txBody>
      </p:sp>
      <p:sp>
        <p:nvSpPr>
          <p:cNvPr id="19" name="Content Placeholder 2">
            <a:extLst>
              <a:ext uri="{FF2B5EF4-FFF2-40B4-BE49-F238E27FC236}">
                <a16:creationId xmlns:a16="http://schemas.microsoft.com/office/drawing/2014/main" id="{1307227E-0323-4608-B721-487D3010A5D3}"/>
              </a:ext>
            </a:extLst>
          </p:cNvPr>
          <p:cNvSpPr>
            <a:spLocks noGrp="1"/>
          </p:cNvSpPr>
          <p:nvPr>
            <p:ph idx="14" hasCustomPrompt="1"/>
          </p:nvPr>
        </p:nvSpPr>
        <p:spPr>
          <a:xfrm>
            <a:off x="648935" y="1472055"/>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18" name="Content Placeholder 2">
            <a:extLst>
              <a:ext uri="{FF2B5EF4-FFF2-40B4-BE49-F238E27FC236}">
                <a16:creationId xmlns:a16="http://schemas.microsoft.com/office/drawing/2014/main" id="{1A073925-D167-4366-8AF4-3DBCD83A89DB}"/>
              </a:ext>
            </a:extLst>
          </p:cNvPr>
          <p:cNvSpPr>
            <a:spLocks noGrp="1"/>
          </p:cNvSpPr>
          <p:nvPr>
            <p:ph idx="1" hasCustomPrompt="1"/>
          </p:nvPr>
        </p:nvSpPr>
        <p:spPr>
          <a:xfrm>
            <a:off x="648935"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23" name="Content Placeholder 2">
            <a:extLst>
              <a:ext uri="{FF2B5EF4-FFF2-40B4-BE49-F238E27FC236}">
                <a16:creationId xmlns:a16="http://schemas.microsoft.com/office/drawing/2014/main" id="{9A778932-CE6D-42D3-9C40-80AD4D7F4671}"/>
              </a:ext>
            </a:extLst>
          </p:cNvPr>
          <p:cNvSpPr>
            <a:spLocks noGrp="1"/>
          </p:cNvSpPr>
          <p:nvPr>
            <p:ph idx="18" hasCustomPrompt="1"/>
          </p:nvPr>
        </p:nvSpPr>
        <p:spPr>
          <a:xfrm>
            <a:off x="4336486" y="1466406"/>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22" name="Content Placeholder 2">
            <a:extLst>
              <a:ext uri="{FF2B5EF4-FFF2-40B4-BE49-F238E27FC236}">
                <a16:creationId xmlns:a16="http://schemas.microsoft.com/office/drawing/2014/main" id="{2FCF78AB-4697-4170-B73C-39E8D202A8F4}"/>
              </a:ext>
            </a:extLst>
          </p:cNvPr>
          <p:cNvSpPr>
            <a:spLocks noGrp="1"/>
          </p:cNvSpPr>
          <p:nvPr>
            <p:ph idx="17" hasCustomPrompt="1"/>
          </p:nvPr>
        </p:nvSpPr>
        <p:spPr>
          <a:xfrm>
            <a:off x="4336486"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21" name="Content Placeholder 2">
            <a:extLst>
              <a:ext uri="{FF2B5EF4-FFF2-40B4-BE49-F238E27FC236}">
                <a16:creationId xmlns:a16="http://schemas.microsoft.com/office/drawing/2014/main" id="{5BBD3120-B5E0-433B-BB1E-BCEFD93EEE5A}"/>
              </a:ext>
            </a:extLst>
          </p:cNvPr>
          <p:cNvSpPr>
            <a:spLocks noGrp="1"/>
          </p:cNvSpPr>
          <p:nvPr>
            <p:ph idx="16" hasCustomPrompt="1"/>
          </p:nvPr>
        </p:nvSpPr>
        <p:spPr>
          <a:xfrm>
            <a:off x="8024037" y="1472055"/>
            <a:ext cx="3519028" cy="465155"/>
          </a:xfrm>
        </p:spPr>
        <p:txBody>
          <a:bodyPr anchor="t">
            <a:noAutofit/>
          </a:bodyPr>
          <a:lstStyle>
            <a:lvl1pPr>
              <a:buFont typeface="Arial" panose="020B0604020202020204" pitchFamily="34" charset="0"/>
              <a:buNone/>
              <a:defRPr sz="2000" b="1">
                <a:solidFill>
                  <a:schemeClr val="accent2">
                    <a:lumMod val="75000"/>
                  </a:schemeClr>
                </a:solidFill>
              </a:defRPr>
            </a:lvl1pPr>
          </a:lstStyle>
          <a:p>
            <a:r>
              <a:rPr lang="en-US" dirty="0"/>
              <a:t>Click to add subtitle</a:t>
            </a:r>
          </a:p>
        </p:txBody>
      </p:sp>
      <p:sp>
        <p:nvSpPr>
          <p:cNvPr id="20" name="Content Placeholder 2">
            <a:extLst>
              <a:ext uri="{FF2B5EF4-FFF2-40B4-BE49-F238E27FC236}">
                <a16:creationId xmlns:a16="http://schemas.microsoft.com/office/drawing/2014/main" id="{E8EBEB77-9309-408B-BF35-68D07856A90F}"/>
              </a:ext>
            </a:extLst>
          </p:cNvPr>
          <p:cNvSpPr>
            <a:spLocks noGrp="1"/>
          </p:cNvSpPr>
          <p:nvPr>
            <p:ph idx="15" hasCustomPrompt="1"/>
          </p:nvPr>
        </p:nvSpPr>
        <p:spPr>
          <a:xfrm>
            <a:off x="8024037" y="2057605"/>
            <a:ext cx="3519028" cy="3885996"/>
          </a:xfrm>
        </p:spPr>
        <p:txBody>
          <a:bodyPr anchor="t">
            <a:normAutofit/>
          </a:bodyPr>
          <a:lstStyle>
            <a:lvl1pPr marL="285750" indent="-285750">
              <a:buFont typeface="Arial" panose="020B0604020202020204" pitchFamily="34" charset="0"/>
              <a:buChar char="•"/>
              <a:defRPr sz="1500" b="1" spc="150" baseline="0"/>
            </a:lvl1pPr>
          </a:lstStyle>
          <a:p>
            <a:r>
              <a:rPr lang="en-US" dirty="0"/>
              <a:t> Click to add text</a:t>
            </a:r>
          </a:p>
        </p:txBody>
      </p:sp>
      <p:sp>
        <p:nvSpPr>
          <p:cNvPr id="11" name="Footer Placeholder 14">
            <a:extLst>
              <a:ext uri="{FF2B5EF4-FFF2-40B4-BE49-F238E27FC236}">
                <a16:creationId xmlns:a16="http://schemas.microsoft.com/office/drawing/2014/main" id="{7B260FE5-7B07-4149-85C7-9CD9D4E7016C}"/>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2" name="Date Placeholder 13">
            <a:extLst>
              <a:ext uri="{FF2B5EF4-FFF2-40B4-BE49-F238E27FC236}">
                <a16:creationId xmlns:a16="http://schemas.microsoft.com/office/drawing/2014/main" id="{217A5FBA-27B4-461A-BE9C-34E1390DE85B}"/>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DDC42D1B-76B7-44EC-B6FD-6D0C6565A240}"/>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21295297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0CCEB0E-12E7-488A-A219-2ABDE6870762}"/>
              </a:ext>
              <a:ext uri="{C183D7F6-B498-43B3-948B-1728B52AA6E4}">
                <adec:decorative xmlns:adec="http://schemas.microsoft.com/office/drawing/2017/decorative" val="1"/>
              </a:ext>
            </a:extLst>
          </p:cNvPr>
          <p:cNvSpPr/>
          <p:nvPr userDrawn="1"/>
        </p:nvSpPr>
        <p:spPr>
          <a:xfrm>
            <a:off x="0" y="0"/>
            <a:ext cx="12192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F67202C9-94B9-46C7-8ADD-2C7E6DE6E40E}"/>
              </a:ext>
            </a:extLst>
          </p:cNvPr>
          <p:cNvSpPr>
            <a:spLocks noGrp="1"/>
          </p:cNvSpPr>
          <p:nvPr>
            <p:ph type="title"/>
          </p:nvPr>
        </p:nvSpPr>
        <p:spPr>
          <a:xfrm>
            <a:off x="347332" y="278342"/>
            <a:ext cx="7777823" cy="986304"/>
          </a:xfrm>
          <a:solidFill>
            <a:schemeClr val="bg2">
              <a:lumMod val="75000"/>
            </a:schemeClr>
          </a:solidFill>
        </p:spPr>
        <p:txBody>
          <a:bodyPr tIns="274320"/>
          <a:lstStyle>
            <a:lvl1pPr marL="274320">
              <a:defRPr/>
            </a:lvl1pPr>
          </a:lstStyle>
          <a:p>
            <a:r>
              <a:rPr lang="en-US"/>
              <a:t>Click to edit Master title style</a:t>
            </a:r>
            <a:endParaRPr lang="en-US" dirty="0"/>
          </a:p>
        </p:txBody>
      </p:sp>
      <p:sp>
        <p:nvSpPr>
          <p:cNvPr id="11" name="Content Placeholder 2">
            <a:extLst>
              <a:ext uri="{FF2B5EF4-FFF2-40B4-BE49-F238E27FC236}">
                <a16:creationId xmlns:a16="http://schemas.microsoft.com/office/drawing/2014/main" id="{85EAC607-595F-4F95-88EB-0BEA170D4310}"/>
              </a:ext>
            </a:extLst>
          </p:cNvPr>
          <p:cNvSpPr>
            <a:spLocks noGrp="1"/>
          </p:cNvSpPr>
          <p:nvPr>
            <p:ph idx="1"/>
          </p:nvPr>
        </p:nvSpPr>
        <p:spPr>
          <a:xfrm>
            <a:off x="639412" y="1653479"/>
            <a:ext cx="6291107" cy="4537348"/>
          </a:xfrm>
        </p:spPr>
        <p:txBody>
          <a:bodyPr/>
          <a:lstStyle/>
          <a:p>
            <a:pPr lvl="0"/>
            <a:r>
              <a:rPr lang="en-US"/>
              <a:t>Click to edit Master text styles</a:t>
            </a:r>
          </a:p>
        </p:txBody>
      </p:sp>
      <p:sp>
        <p:nvSpPr>
          <p:cNvPr id="13" name="Footer Placeholder 5">
            <a:extLst>
              <a:ext uri="{FF2B5EF4-FFF2-40B4-BE49-F238E27FC236}">
                <a16:creationId xmlns:a16="http://schemas.microsoft.com/office/drawing/2014/main" id="{B7789921-321D-4251-A0D9-9708843C1E14}"/>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21" name="Picture Placeholder 17">
            <a:extLst>
              <a:ext uri="{FF2B5EF4-FFF2-40B4-BE49-F238E27FC236}">
                <a16:creationId xmlns:a16="http://schemas.microsoft.com/office/drawing/2014/main" id="{FCC9F84A-3951-4EFD-AEBD-C6D89E464276}"/>
              </a:ext>
            </a:extLst>
          </p:cNvPr>
          <p:cNvSpPr>
            <a:spLocks noGrp="1"/>
          </p:cNvSpPr>
          <p:nvPr>
            <p:ph type="pic" sz="quarter" idx="13" hasCustomPrompt="1"/>
          </p:nvPr>
        </p:nvSpPr>
        <p:spPr>
          <a:xfrm>
            <a:off x="7526867" y="0"/>
            <a:ext cx="4665133" cy="2222500"/>
          </a:xfrm>
          <a:custGeom>
            <a:avLst/>
            <a:gdLst>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254000 h 2222500"/>
              <a:gd name="connsiteX5" fmla="*/ 0 w 4665133"/>
              <a:gd name="connsiteY5"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254000 h 2222500"/>
              <a:gd name="connsiteX6" fmla="*/ 0 w 4665133"/>
              <a:gd name="connsiteY6"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0 w 4665133"/>
              <a:gd name="connsiteY5" fmla="*/ 567267 h 2222500"/>
              <a:gd name="connsiteX6" fmla="*/ 0 w 4665133"/>
              <a:gd name="connsiteY6" fmla="*/ 254000 h 2222500"/>
              <a:gd name="connsiteX7" fmla="*/ 0 w 4665133"/>
              <a:gd name="connsiteY7"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8467 w 4673600"/>
              <a:gd name="connsiteY6" fmla="*/ 567267 h 2222500"/>
              <a:gd name="connsiteX7" fmla="*/ 8467 w 4673600"/>
              <a:gd name="connsiteY7" fmla="*/ 254000 h 2222500"/>
              <a:gd name="connsiteX8" fmla="*/ 8467 w 4673600"/>
              <a:gd name="connsiteY8" fmla="*/ 0 h 2222500"/>
              <a:gd name="connsiteX0" fmla="*/ 8467 w 4673600"/>
              <a:gd name="connsiteY0" fmla="*/ 0 h 2222500"/>
              <a:gd name="connsiteX1" fmla="*/ 4673600 w 4673600"/>
              <a:gd name="connsiteY1" fmla="*/ 0 h 2222500"/>
              <a:gd name="connsiteX2" fmla="*/ 4673600 w 4673600"/>
              <a:gd name="connsiteY2" fmla="*/ 2222500 h 2222500"/>
              <a:gd name="connsiteX3" fmla="*/ 8467 w 4673600"/>
              <a:gd name="connsiteY3" fmla="*/ 2222500 h 2222500"/>
              <a:gd name="connsiteX4" fmla="*/ 8467 w 4673600"/>
              <a:gd name="connsiteY4" fmla="*/ 1270000 h 2222500"/>
              <a:gd name="connsiteX5" fmla="*/ 0 w 4673600"/>
              <a:gd name="connsiteY5" fmla="*/ 973667 h 2222500"/>
              <a:gd name="connsiteX6" fmla="*/ 618067 w 4673600"/>
              <a:gd name="connsiteY6" fmla="*/ 270934 h 2222500"/>
              <a:gd name="connsiteX7" fmla="*/ 8467 w 4673600"/>
              <a:gd name="connsiteY7" fmla="*/ 254000 h 2222500"/>
              <a:gd name="connsiteX8" fmla="*/ 8467 w 4673600"/>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70000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0 w 4665133"/>
              <a:gd name="connsiteY7" fmla="*/ 254000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87866 h 2222500"/>
              <a:gd name="connsiteX8" fmla="*/ 0 w 4665133"/>
              <a:gd name="connsiteY8" fmla="*/ 0 h 2222500"/>
              <a:gd name="connsiteX0" fmla="*/ 0 w 4665133"/>
              <a:gd name="connsiteY0" fmla="*/ 0 h 2222500"/>
              <a:gd name="connsiteX1" fmla="*/ 4665133 w 4665133"/>
              <a:gd name="connsiteY1" fmla="*/ 0 h 2222500"/>
              <a:gd name="connsiteX2" fmla="*/ 4665133 w 4665133"/>
              <a:gd name="connsiteY2" fmla="*/ 2222500 h 2222500"/>
              <a:gd name="connsiteX3" fmla="*/ 0 w 4665133"/>
              <a:gd name="connsiteY3" fmla="*/ 2222500 h 2222500"/>
              <a:gd name="connsiteX4" fmla="*/ 0 w 4665133"/>
              <a:gd name="connsiteY4" fmla="*/ 1261533 h 2222500"/>
              <a:gd name="connsiteX5" fmla="*/ 601133 w 4665133"/>
              <a:gd name="connsiteY5" fmla="*/ 1261534 h 2222500"/>
              <a:gd name="connsiteX6" fmla="*/ 609600 w 4665133"/>
              <a:gd name="connsiteY6" fmla="*/ 270934 h 2222500"/>
              <a:gd name="connsiteX7" fmla="*/ 8467 w 4665133"/>
              <a:gd name="connsiteY7" fmla="*/ 262466 h 2222500"/>
              <a:gd name="connsiteX8" fmla="*/ 0 w 4665133"/>
              <a:gd name="connsiteY8" fmla="*/ 0 h 222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65133" h="2222500">
                <a:moveTo>
                  <a:pt x="0" y="0"/>
                </a:moveTo>
                <a:lnTo>
                  <a:pt x="4665133" y="0"/>
                </a:lnTo>
                <a:lnTo>
                  <a:pt x="4665133" y="2222500"/>
                </a:lnTo>
                <a:lnTo>
                  <a:pt x="0" y="2222500"/>
                </a:lnTo>
                <a:lnTo>
                  <a:pt x="0" y="1261533"/>
                </a:lnTo>
                <a:lnTo>
                  <a:pt x="601133" y="1261534"/>
                </a:lnTo>
                <a:cubicBezTo>
                  <a:pt x="603955" y="931334"/>
                  <a:pt x="606778" y="601134"/>
                  <a:pt x="609600" y="270934"/>
                </a:cubicBezTo>
                <a:lnTo>
                  <a:pt x="8467" y="262466"/>
                </a:lnTo>
                <a:lnTo>
                  <a:pt x="0" y="0"/>
                </a:lnTo>
                <a:close/>
              </a:path>
            </a:pathLst>
          </a:custGeom>
        </p:spPr>
        <p:txBody>
          <a:bodyPr/>
          <a:lstStyle>
            <a:lvl1pPr algn="ctr">
              <a:defRPr/>
            </a:lvl1pPr>
          </a:lstStyle>
          <a:p>
            <a:r>
              <a:rPr lang="en-US" dirty="0"/>
              <a:t>Click to add photo</a:t>
            </a:r>
          </a:p>
        </p:txBody>
      </p:sp>
      <p:sp>
        <p:nvSpPr>
          <p:cNvPr id="22" name="Picture Placeholder 17">
            <a:extLst>
              <a:ext uri="{FF2B5EF4-FFF2-40B4-BE49-F238E27FC236}">
                <a16:creationId xmlns:a16="http://schemas.microsoft.com/office/drawing/2014/main" id="{DF6EB92D-D010-4A13-93AD-A27A90A48306}"/>
              </a:ext>
            </a:extLst>
          </p:cNvPr>
          <p:cNvSpPr>
            <a:spLocks noGrp="1"/>
          </p:cNvSpPr>
          <p:nvPr>
            <p:ph type="pic" sz="quarter" idx="14" hasCustomPrompt="1"/>
          </p:nvPr>
        </p:nvSpPr>
        <p:spPr>
          <a:xfrm>
            <a:off x="7534656" y="2316047"/>
            <a:ext cx="4657725" cy="2222500"/>
          </a:xfrm>
        </p:spPr>
        <p:txBody>
          <a:bodyPr/>
          <a:lstStyle>
            <a:lvl1pPr algn="ctr">
              <a:defRPr/>
            </a:lvl1pPr>
          </a:lstStyle>
          <a:p>
            <a:r>
              <a:rPr lang="en-US" dirty="0"/>
              <a:t>Click to add photo</a:t>
            </a:r>
          </a:p>
        </p:txBody>
      </p:sp>
      <p:sp>
        <p:nvSpPr>
          <p:cNvPr id="23" name="Picture Placeholder 17">
            <a:extLst>
              <a:ext uri="{FF2B5EF4-FFF2-40B4-BE49-F238E27FC236}">
                <a16:creationId xmlns:a16="http://schemas.microsoft.com/office/drawing/2014/main" id="{20568266-00E0-4C81-A71A-DCF95384109F}"/>
              </a:ext>
            </a:extLst>
          </p:cNvPr>
          <p:cNvSpPr>
            <a:spLocks noGrp="1"/>
          </p:cNvSpPr>
          <p:nvPr>
            <p:ph type="pic" sz="quarter" idx="15" hasCustomPrompt="1"/>
          </p:nvPr>
        </p:nvSpPr>
        <p:spPr>
          <a:xfrm>
            <a:off x="7535939" y="4634050"/>
            <a:ext cx="4657725" cy="2222500"/>
          </a:xfrm>
        </p:spPr>
        <p:txBody>
          <a:bodyPr/>
          <a:lstStyle>
            <a:lvl1pPr algn="ctr">
              <a:defRPr/>
            </a:lvl1pPr>
          </a:lstStyle>
          <a:p>
            <a:r>
              <a:rPr lang="en-US" dirty="0"/>
              <a:t>Click to add photo</a:t>
            </a:r>
          </a:p>
        </p:txBody>
      </p:sp>
      <p:sp>
        <p:nvSpPr>
          <p:cNvPr id="15" name="Date Placeholder 3">
            <a:extLst>
              <a:ext uri="{FF2B5EF4-FFF2-40B4-BE49-F238E27FC236}">
                <a16:creationId xmlns:a16="http://schemas.microsoft.com/office/drawing/2014/main" id="{4563FE3F-4195-477A-9AB3-F44871CE8B75}"/>
              </a:ext>
            </a:extLst>
          </p:cNvPr>
          <p:cNvSpPr>
            <a:spLocks noGrp="1"/>
          </p:cNvSpPr>
          <p:nvPr>
            <p:ph type="dt" sz="half" idx="10"/>
          </p:nvPr>
        </p:nvSpPr>
        <p:spPr>
          <a:xfrm>
            <a:off x="7295738" y="6356350"/>
            <a:ext cx="3033829"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16" name="Slide Number Placeholder 7">
            <a:extLst>
              <a:ext uri="{FF2B5EF4-FFF2-40B4-BE49-F238E27FC236}">
                <a16:creationId xmlns:a16="http://schemas.microsoft.com/office/drawing/2014/main" id="{FF3A4E9C-6CC0-4587-BF21-5EC4C13DD0EB}"/>
              </a:ext>
            </a:extLst>
          </p:cNvPr>
          <p:cNvSpPr>
            <a:spLocks noGrp="1"/>
          </p:cNvSpPr>
          <p:nvPr>
            <p:ph type="sldNum" sz="quarter" idx="12"/>
          </p:nvPr>
        </p:nvSpPr>
        <p:spPr>
          <a:xfrm>
            <a:off x="10707939" y="6356350"/>
            <a:ext cx="844649" cy="365125"/>
          </a:xfrm>
        </p:spPr>
        <p:txBody>
          <a:bodyPr/>
          <a:lstStyle>
            <a:lvl1pPr>
              <a:defRPr>
                <a:solidFill>
                  <a:schemeClr val="bg1"/>
                </a:solidFill>
                <a:effectLst>
                  <a:outerShdw blurRad="38100" dist="38100" dir="2700000" algn="tl">
                    <a:srgbClr val="000000">
                      <a:alpha val="43137"/>
                    </a:srgbClr>
                  </a:outerShdw>
                </a:effectLst>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570728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los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82907218-B50F-49FD-AD54-AB4516C4AEF0}"/>
              </a:ext>
              <a:ext uri="{C183D7F6-B498-43B3-948B-1728B52AA6E4}">
                <adec:decorative xmlns:adec="http://schemas.microsoft.com/office/drawing/2017/decorative" val="1"/>
              </a:ext>
            </a:extLst>
          </p:cNvPr>
          <p:cNvSpPr/>
          <p:nvPr userDrawn="1"/>
        </p:nvSpPr>
        <p:spPr>
          <a:xfrm>
            <a:off x="0" y="3429000"/>
            <a:ext cx="12192000" cy="2802362"/>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4" name="Rectangle 23">
            <a:extLst>
              <a:ext uri="{FF2B5EF4-FFF2-40B4-BE49-F238E27FC236}">
                <a16:creationId xmlns:a16="http://schemas.microsoft.com/office/drawing/2014/main" id="{FC9376FF-CCF9-409D-9C56-0478207D187A}"/>
              </a:ext>
              <a:ext uri="{C183D7F6-B498-43B3-948B-1728B52AA6E4}">
                <adec:decorative xmlns:adec="http://schemas.microsoft.com/office/drawing/2017/decorative" val="1"/>
              </a:ext>
            </a:extLst>
          </p:cNvPr>
          <p:cNvSpPr/>
          <p:nvPr userDrawn="1"/>
        </p:nvSpPr>
        <p:spPr>
          <a:xfrm>
            <a:off x="764187" y="3429000"/>
            <a:ext cx="10663626" cy="224872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5" name="Title 1">
            <a:extLst>
              <a:ext uri="{FF2B5EF4-FFF2-40B4-BE49-F238E27FC236}">
                <a16:creationId xmlns:a16="http://schemas.microsoft.com/office/drawing/2014/main" id="{100F12B7-72C7-4FE1-ACC5-E25F1F670C58}"/>
              </a:ext>
            </a:extLst>
          </p:cNvPr>
          <p:cNvSpPr>
            <a:spLocks noGrp="1"/>
          </p:cNvSpPr>
          <p:nvPr>
            <p:ph type="ctrTitle"/>
          </p:nvPr>
        </p:nvSpPr>
        <p:spPr>
          <a:xfrm>
            <a:off x="975359" y="3637127"/>
            <a:ext cx="10065679" cy="1493765"/>
          </a:xfrm>
        </p:spPr>
        <p:txBody>
          <a:bodyPr anchor="b">
            <a:normAutofit/>
          </a:bodyPr>
          <a:lstStyle>
            <a:lvl1pPr>
              <a:defRPr sz="5400"/>
            </a:lvl1pPr>
          </a:lstStyle>
          <a:p>
            <a:r>
              <a:rPr lang="en-US"/>
              <a:t>Click to edit Master title style</a:t>
            </a:r>
            <a:endParaRPr lang="en-US" dirty="0"/>
          </a:p>
        </p:txBody>
      </p:sp>
      <p:sp>
        <p:nvSpPr>
          <p:cNvPr id="26" name="Subtitle 2">
            <a:extLst>
              <a:ext uri="{FF2B5EF4-FFF2-40B4-BE49-F238E27FC236}">
                <a16:creationId xmlns:a16="http://schemas.microsoft.com/office/drawing/2014/main" id="{25F1DA91-F20A-4A08-93BE-9F98E06C4971}"/>
              </a:ext>
            </a:extLst>
          </p:cNvPr>
          <p:cNvSpPr>
            <a:spLocks noGrp="1"/>
          </p:cNvSpPr>
          <p:nvPr>
            <p:ph type="subTitle" idx="1"/>
          </p:nvPr>
        </p:nvSpPr>
        <p:spPr>
          <a:xfrm>
            <a:off x="973836" y="5023536"/>
            <a:ext cx="10065679" cy="569873"/>
          </a:xfrm>
        </p:spPr>
        <p:txBody>
          <a:bodyPr>
            <a:normAutofit/>
          </a:bodyPr>
          <a:lstStyle>
            <a:lvl1pPr>
              <a:defRPr b="0" cap="all" spc="600" baseline="0"/>
            </a:lvl1pPr>
          </a:lstStyle>
          <a:p>
            <a:pPr>
              <a:lnSpc>
                <a:spcPct val="120000"/>
              </a:lnSpc>
            </a:pPr>
            <a:r>
              <a:rPr lang="en-US" sz="2000"/>
              <a:t>Click to edit Master subtitle style</a:t>
            </a:r>
            <a:endParaRPr lang="en-US" sz="2000" dirty="0"/>
          </a:p>
        </p:txBody>
      </p:sp>
      <p:sp>
        <p:nvSpPr>
          <p:cNvPr id="27" name="Rectangle 26">
            <a:extLst>
              <a:ext uri="{FF2B5EF4-FFF2-40B4-BE49-F238E27FC236}">
                <a16:creationId xmlns:a16="http://schemas.microsoft.com/office/drawing/2014/main" id="{83A878EE-90F1-4A49-B6BE-AE85B98C9DA1}"/>
              </a:ext>
              <a:ext uri="{C183D7F6-B498-43B3-948B-1728B52AA6E4}">
                <adec:decorative xmlns:adec="http://schemas.microsoft.com/office/drawing/2017/decorative" val="1"/>
              </a:ext>
            </a:extLst>
          </p:cNvPr>
          <p:cNvSpPr/>
          <p:nvPr userDrawn="1"/>
        </p:nvSpPr>
        <p:spPr>
          <a:xfrm>
            <a:off x="763424" y="5677726"/>
            <a:ext cx="10661904" cy="16459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40" name="Picture Placeholder 31">
            <a:extLst>
              <a:ext uri="{FF2B5EF4-FFF2-40B4-BE49-F238E27FC236}">
                <a16:creationId xmlns:a16="http://schemas.microsoft.com/office/drawing/2014/main" id="{AD3270F6-1E4E-4411-8D4E-828E3720DCB2}"/>
              </a:ext>
            </a:extLst>
          </p:cNvPr>
          <p:cNvSpPr>
            <a:spLocks noGrp="1"/>
          </p:cNvSpPr>
          <p:nvPr>
            <p:ph type="pic" sz="quarter" idx="13" hasCustomPrompt="1"/>
          </p:nvPr>
        </p:nvSpPr>
        <p:spPr>
          <a:xfrm>
            <a:off x="763588" y="642938"/>
            <a:ext cx="2449512" cy="2476500"/>
          </a:xfrm>
        </p:spPr>
        <p:txBody>
          <a:bodyPr/>
          <a:lstStyle>
            <a:lvl1pPr algn="ctr">
              <a:defRPr/>
            </a:lvl1pPr>
          </a:lstStyle>
          <a:p>
            <a:r>
              <a:rPr lang="en-US" dirty="0"/>
              <a:t>Click to add photo</a:t>
            </a:r>
          </a:p>
        </p:txBody>
      </p:sp>
      <p:sp>
        <p:nvSpPr>
          <p:cNvPr id="41" name="Picture Placeholder 31">
            <a:extLst>
              <a:ext uri="{FF2B5EF4-FFF2-40B4-BE49-F238E27FC236}">
                <a16:creationId xmlns:a16="http://schemas.microsoft.com/office/drawing/2014/main" id="{EABF929F-94D1-4759-B7F8-13A234DA34CE}"/>
              </a:ext>
            </a:extLst>
          </p:cNvPr>
          <p:cNvSpPr>
            <a:spLocks noGrp="1"/>
          </p:cNvSpPr>
          <p:nvPr>
            <p:ph type="pic" sz="quarter" idx="14" hasCustomPrompt="1"/>
          </p:nvPr>
        </p:nvSpPr>
        <p:spPr>
          <a:xfrm>
            <a:off x="3502338" y="643636"/>
            <a:ext cx="2449512" cy="2476500"/>
          </a:xfrm>
        </p:spPr>
        <p:txBody>
          <a:bodyPr/>
          <a:lstStyle>
            <a:lvl1pPr algn="ctr">
              <a:defRPr/>
            </a:lvl1pPr>
          </a:lstStyle>
          <a:p>
            <a:r>
              <a:rPr lang="en-US" dirty="0"/>
              <a:t>Click to add photo</a:t>
            </a:r>
          </a:p>
        </p:txBody>
      </p:sp>
      <p:sp>
        <p:nvSpPr>
          <p:cNvPr id="43" name="Picture Placeholder 31">
            <a:extLst>
              <a:ext uri="{FF2B5EF4-FFF2-40B4-BE49-F238E27FC236}">
                <a16:creationId xmlns:a16="http://schemas.microsoft.com/office/drawing/2014/main" id="{BFF7B305-12DD-40D5-8129-BBA665ACA344}"/>
              </a:ext>
            </a:extLst>
          </p:cNvPr>
          <p:cNvSpPr>
            <a:spLocks noGrp="1"/>
          </p:cNvSpPr>
          <p:nvPr>
            <p:ph type="pic" sz="quarter" idx="16" hasCustomPrompt="1"/>
          </p:nvPr>
        </p:nvSpPr>
        <p:spPr>
          <a:xfrm>
            <a:off x="6240470" y="643636"/>
            <a:ext cx="2449512" cy="2476500"/>
          </a:xfrm>
        </p:spPr>
        <p:txBody>
          <a:bodyPr/>
          <a:lstStyle>
            <a:lvl1pPr algn="ctr">
              <a:defRPr/>
            </a:lvl1pPr>
          </a:lstStyle>
          <a:p>
            <a:r>
              <a:rPr lang="en-US" dirty="0"/>
              <a:t>Click to add photo</a:t>
            </a:r>
          </a:p>
        </p:txBody>
      </p:sp>
      <p:sp>
        <p:nvSpPr>
          <p:cNvPr id="42" name="Picture Placeholder 31">
            <a:extLst>
              <a:ext uri="{FF2B5EF4-FFF2-40B4-BE49-F238E27FC236}">
                <a16:creationId xmlns:a16="http://schemas.microsoft.com/office/drawing/2014/main" id="{9D7B5BDC-1B7A-4894-9620-E84D2D48F24C}"/>
              </a:ext>
            </a:extLst>
          </p:cNvPr>
          <p:cNvSpPr>
            <a:spLocks noGrp="1"/>
          </p:cNvSpPr>
          <p:nvPr>
            <p:ph type="pic" sz="quarter" idx="15" hasCustomPrompt="1"/>
          </p:nvPr>
        </p:nvSpPr>
        <p:spPr>
          <a:xfrm>
            <a:off x="8978301" y="643636"/>
            <a:ext cx="2449512" cy="2476500"/>
          </a:xfrm>
        </p:spPr>
        <p:txBody>
          <a:bodyPr/>
          <a:lstStyle>
            <a:lvl1pPr algn="ctr">
              <a:defRPr/>
            </a:lvl1pPr>
          </a:lstStyle>
          <a:p>
            <a:r>
              <a:rPr lang="en-US" dirty="0"/>
              <a:t>Click to add photo</a:t>
            </a:r>
          </a:p>
        </p:txBody>
      </p:sp>
      <p:sp>
        <p:nvSpPr>
          <p:cNvPr id="28" name="Footer Placeholder 7">
            <a:extLst>
              <a:ext uri="{FF2B5EF4-FFF2-40B4-BE49-F238E27FC236}">
                <a16:creationId xmlns:a16="http://schemas.microsoft.com/office/drawing/2014/main" id="{4E2B39E4-0727-4A5A-BC57-AA9E8DE04F22}"/>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29" name="Date Placeholder 5">
            <a:extLst>
              <a:ext uri="{FF2B5EF4-FFF2-40B4-BE49-F238E27FC236}">
                <a16:creationId xmlns:a16="http://schemas.microsoft.com/office/drawing/2014/main" id="{6E0AA390-7F09-4587-8C95-FD7A9C784898}"/>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30" name="Slide Number Placeholder 8">
            <a:extLst>
              <a:ext uri="{FF2B5EF4-FFF2-40B4-BE49-F238E27FC236}">
                <a16:creationId xmlns:a16="http://schemas.microsoft.com/office/drawing/2014/main" id="{02FAE9E6-8F24-4563-93BC-C0A14B8D47A4}"/>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E16B81F-97CD-4934-852B-F0AECFD05DB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5167677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730206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96091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366981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013053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2" name="Picture Placeholder 11">
            <a:extLst>
              <a:ext uri="{FF2B5EF4-FFF2-40B4-BE49-F238E27FC236}">
                <a16:creationId xmlns:a16="http://schemas.microsoft.com/office/drawing/2014/main" id="{8CE0AB24-7427-4E0C-9E7C-B642B3170AF1}"/>
              </a:ext>
            </a:extLst>
          </p:cNvPr>
          <p:cNvSpPr>
            <a:spLocks noGrp="1"/>
          </p:cNvSpPr>
          <p:nvPr>
            <p:ph type="pic" sz="quarter" idx="13"/>
          </p:nvPr>
        </p:nvSpPr>
        <p:spPr>
          <a:xfrm>
            <a:off x="1524" y="0"/>
            <a:ext cx="12188952" cy="6400800"/>
          </a:xfrm>
          <a:solidFill>
            <a:schemeClr val="accent6"/>
          </a:solidFill>
        </p:spPr>
        <p:txBody>
          <a:bodyPr/>
          <a:lstStyle/>
          <a:p>
            <a:r>
              <a:rPr lang="en-US"/>
              <a:t>Click icon to add picture</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8" name="Title 1">
            <a:extLst>
              <a:ext uri="{FF2B5EF4-FFF2-40B4-BE49-F238E27FC236}">
                <a16:creationId xmlns:a16="http://schemas.microsoft.com/office/drawing/2014/main" id="{CE30A2A8-DADD-44CC-B8A3-9BFFD5E76B66}"/>
              </a:ext>
            </a:extLst>
          </p:cNvPr>
          <p:cNvSpPr>
            <a:spLocks noGrp="1"/>
          </p:cNvSpPr>
          <p:nvPr>
            <p:ph type="ctrTitle"/>
          </p:nvPr>
        </p:nvSpPr>
        <p:spPr>
          <a:xfrm>
            <a:off x="0" y="3118981"/>
            <a:ext cx="7537703" cy="2462667"/>
          </a:xfrm>
          <a:solidFill>
            <a:schemeClr val="bg1">
              <a:alpha val="93000"/>
            </a:schemeClr>
          </a:solidFill>
        </p:spPr>
        <p:txBody>
          <a:bodyPr lIns="822960" tIns="731520" anchor="t" anchorCtr="0">
            <a:normAutofit/>
          </a:bodyPr>
          <a:lstStyle/>
          <a:p>
            <a:r>
              <a:rPr lang="en-US" sz="5400">
                <a:solidFill>
                  <a:schemeClr val="tx1"/>
                </a:solidFill>
              </a:rPr>
              <a:t>Click to edit Master title style</a:t>
            </a:r>
          </a:p>
        </p:txBody>
      </p:sp>
      <p:sp>
        <p:nvSpPr>
          <p:cNvPr id="9" name="Subtitle 2">
            <a:extLst>
              <a:ext uri="{FF2B5EF4-FFF2-40B4-BE49-F238E27FC236}">
                <a16:creationId xmlns:a16="http://schemas.microsoft.com/office/drawing/2014/main" id="{79DF17D8-A326-44D6-A77D-42DA99E92786}"/>
              </a:ext>
            </a:extLst>
          </p:cNvPr>
          <p:cNvSpPr>
            <a:spLocks noGrp="1"/>
          </p:cNvSpPr>
          <p:nvPr>
            <p:ph type="subTitle" idx="1"/>
          </p:nvPr>
        </p:nvSpPr>
        <p:spPr>
          <a:xfrm>
            <a:off x="754841" y="4735799"/>
            <a:ext cx="6470693" cy="605256"/>
          </a:xfrm>
        </p:spPr>
        <p:txBody>
          <a:bodyPr/>
          <a:lstStyle/>
          <a:p>
            <a:r>
              <a:rPr lang="en-US">
                <a:solidFill>
                  <a:schemeClr val="tx1"/>
                </a:solidFill>
              </a:rPr>
              <a:t>Click to edit Master subtitle style</a:t>
            </a:r>
          </a:p>
        </p:txBody>
      </p:sp>
    </p:spTree>
    <p:extLst>
      <p:ext uri="{BB962C8B-B14F-4D97-AF65-F5344CB8AC3E}">
        <p14:creationId xmlns:p14="http://schemas.microsoft.com/office/powerpoint/2010/main" val="6659474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C34A642-8E00-4F15-9BE5-FED7F68AA98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EF018FF3-9740-4BA5-8515-EBFCC62322E6}"/>
              </a:ext>
              <a:ext uri="{C183D7F6-B498-43B3-948B-1728B52AA6E4}">
                <adec:decorative xmlns:adec="http://schemas.microsoft.com/office/drawing/2017/decorative" val="1"/>
              </a:ext>
            </a:extLst>
          </p:cNvPr>
          <p:cNvSpPr/>
          <p:nvPr userDrawn="1"/>
        </p:nvSpPr>
        <p:spPr>
          <a:xfrm>
            <a:off x="7848600" y="643467"/>
            <a:ext cx="3635926" cy="5113865"/>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89BEFBB5-382E-4634-9782-68859DEE12F7}"/>
              </a:ext>
              <a:ext uri="{C183D7F6-B498-43B3-948B-1728B52AA6E4}">
                <adec:decorative xmlns:adec="http://schemas.microsoft.com/office/drawing/2017/decorative" val="1"/>
              </a:ext>
            </a:extLst>
          </p:cNvPr>
          <p:cNvCxnSpPr/>
          <p:nvPr userDrawn="1"/>
        </p:nvCxnSpPr>
        <p:spPr>
          <a:xfrm>
            <a:off x="8173792" y="2660530"/>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CE069499-3ED9-4F5B-ADC9-5EBFC522E948}"/>
              </a:ext>
            </a:extLst>
          </p:cNvPr>
          <p:cNvSpPr>
            <a:spLocks noGrp="1"/>
          </p:cNvSpPr>
          <p:nvPr>
            <p:ph type="title" hasCustomPrompt="1"/>
          </p:nvPr>
        </p:nvSpPr>
        <p:spPr>
          <a:xfrm>
            <a:off x="8081400" y="1118014"/>
            <a:ext cx="3379080" cy="1450757"/>
          </a:xfrm>
        </p:spPr>
        <p:txBody>
          <a:bodyPr/>
          <a:lstStyle>
            <a:lvl1pPr>
              <a:defRPr>
                <a:solidFill>
                  <a:schemeClr val="bg1"/>
                </a:solidFill>
              </a:defRPr>
            </a:lvl1pPr>
          </a:lstStyle>
          <a:p>
            <a:r>
              <a:rPr lang="en-US"/>
              <a:t>Click to add title</a:t>
            </a:r>
          </a:p>
        </p:txBody>
      </p:sp>
      <p:sp>
        <p:nvSpPr>
          <p:cNvPr id="15" name="Picture Placeholder 14">
            <a:extLst>
              <a:ext uri="{FF2B5EF4-FFF2-40B4-BE49-F238E27FC236}">
                <a16:creationId xmlns:a16="http://schemas.microsoft.com/office/drawing/2014/main" id="{04052F90-8192-445D-854C-F144C7CFAC76}"/>
              </a:ext>
            </a:extLst>
          </p:cNvPr>
          <p:cNvSpPr>
            <a:spLocks noGrp="1"/>
          </p:cNvSpPr>
          <p:nvPr>
            <p:ph type="pic" sz="quarter" idx="13"/>
          </p:nvPr>
        </p:nvSpPr>
        <p:spPr>
          <a:xfrm>
            <a:off x="640080" y="640080"/>
            <a:ext cx="3273552" cy="2395728"/>
          </a:xfrm>
          <a:solidFill>
            <a:schemeClr val="accent6"/>
          </a:solidFill>
        </p:spPr>
        <p:txBody>
          <a:bodyPr/>
          <a:lstStyle/>
          <a:p>
            <a:r>
              <a:rPr lang="en-US"/>
              <a:t>Click icon to add picture</a:t>
            </a:r>
          </a:p>
        </p:txBody>
      </p:sp>
      <p:sp>
        <p:nvSpPr>
          <p:cNvPr id="16" name="Picture Placeholder 14">
            <a:extLst>
              <a:ext uri="{FF2B5EF4-FFF2-40B4-BE49-F238E27FC236}">
                <a16:creationId xmlns:a16="http://schemas.microsoft.com/office/drawing/2014/main" id="{51433AC9-3FFE-4C0D-A905-A0CB48FB81A1}"/>
              </a:ext>
            </a:extLst>
          </p:cNvPr>
          <p:cNvSpPr>
            <a:spLocks noGrp="1"/>
          </p:cNvSpPr>
          <p:nvPr>
            <p:ph type="pic" sz="quarter" idx="14"/>
          </p:nvPr>
        </p:nvSpPr>
        <p:spPr>
          <a:xfrm>
            <a:off x="4251960" y="640080"/>
            <a:ext cx="3273552" cy="2395728"/>
          </a:xfrm>
          <a:solidFill>
            <a:schemeClr val="accent6"/>
          </a:solidFill>
        </p:spPr>
        <p:txBody>
          <a:bodyPr/>
          <a:lstStyle/>
          <a:p>
            <a:r>
              <a:rPr lang="en-US"/>
              <a:t>Click icon to add picture</a:t>
            </a:r>
          </a:p>
        </p:txBody>
      </p:sp>
      <p:sp>
        <p:nvSpPr>
          <p:cNvPr id="17" name="Picture Placeholder 14">
            <a:extLst>
              <a:ext uri="{FF2B5EF4-FFF2-40B4-BE49-F238E27FC236}">
                <a16:creationId xmlns:a16="http://schemas.microsoft.com/office/drawing/2014/main" id="{5054A368-7C94-4623-8670-651AAB51F2B6}"/>
              </a:ext>
            </a:extLst>
          </p:cNvPr>
          <p:cNvSpPr>
            <a:spLocks noGrp="1"/>
          </p:cNvSpPr>
          <p:nvPr>
            <p:ph type="pic" sz="quarter" idx="15"/>
          </p:nvPr>
        </p:nvSpPr>
        <p:spPr>
          <a:xfrm>
            <a:off x="640080" y="3364992"/>
            <a:ext cx="3273552" cy="2395728"/>
          </a:xfrm>
          <a:solidFill>
            <a:schemeClr val="accent6"/>
          </a:solidFill>
        </p:spPr>
        <p:txBody>
          <a:bodyPr/>
          <a:lstStyle/>
          <a:p>
            <a:r>
              <a:rPr lang="en-US"/>
              <a:t>Click icon to add picture</a:t>
            </a:r>
          </a:p>
        </p:txBody>
      </p:sp>
      <p:sp>
        <p:nvSpPr>
          <p:cNvPr id="18" name="Picture Placeholder 14">
            <a:extLst>
              <a:ext uri="{FF2B5EF4-FFF2-40B4-BE49-F238E27FC236}">
                <a16:creationId xmlns:a16="http://schemas.microsoft.com/office/drawing/2014/main" id="{04D3A3D1-400C-4822-B959-96FF1469FD68}"/>
              </a:ext>
            </a:extLst>
          </p:cNvPr>
          <p:cNvSpPr>
            <a:spLocks noGrp="1"/>
          </p:cNvSpPr>
          <p:nvPr>
            <p:ph type="pic" sz="quarter" idx="16"/>
          </p:nvPr>
        </p:nvSpPr>
        <p:spPr>
          <a:xfrm>
            <a:off x="4251960" y="3364992"/>
            <a:ext cx="3273552" cy="2395728"/>
          </a:xfrm>
          <a:solidFill>
            <a:schemeClr val="accent6"/>
          </a:solidFill>
        </p:spPr>
        <p:txBody>
          <a:bodyPr/>
          <a:lstStyle/>
          <a:p>
            <a:r>
              <a:rPr lang="en-US"/>
              <a:t>Click icon to add picture</a:t>
            </a:r>
          </a:p>
        </p:txBody>
      </p:sp>
      <p:sp>
        <p:nvSpPr>
          <p:cNvPr id="8" name="Text Placeholder 7">
            <a:extLst>
              <a:ext uri="{FF2B5EF4-FFF2-40B4-BE49-F238E27FC236}">
                <a16:creationId xmlns:a16="http://schemas.microsoft.com/office/drawing/2014/main" id="{D8B04F02-660E-4770-B563-1D977AFF4C66}"/>
              </a:ext>
            </a:extLst>
          </p:cNvPr>
          <p:cNvSpPr>
            <a:spLocks noGrp="1"/>
          </p:cNvSpPr>
          <p:nvPr>
            <p:ph type="body" sz="quarter" idx="17"/>
          </p:nvPr>
        </p:nvSpPr>
        <p:spPr>
          <a:xfrm>
            <a:off x="8086408" y="2789067"/>
            <a:ext cx="3176587" cy="2706687"/>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258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FFAE35-BD0D-4D19-892D-36475DD52893}"/>
              </a:ext>
              <a:ext uri="{C183D7F6-B498-43B3-948B-1728B52AA6E4}">
                <adec:decorative xmlns:adec="http://schemas.microsoft.com/office/drawing/2017/decorative" val="1"/>
              </a:ext>
            </a:extLst>
          </p:cNvPr>
          <p:cNvSpPr/>
          <p:nvPr userDrawn="1"/>
        </p:nvSpPr>
        <p:spPr>
          <a:xfrm>
            <a:off x="4063656" y="0"/>
            <a:ext cx="8128343"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2" name="Picture Placeholder 18">
            <a:extLst>
              <a:ext uri="{FF2B5EF4-FFF2-40B4-BE49-F238E27FC236}">
                <a16:creationId xmlns:a16="http://schemas.microsoft.com/office/drawing/2014/main" id="{FE2031E3-F975-4AFF-B76E-6BB46A2D3485}"/>
              </a:ext>
            </a:extLst>
          </p:cNvPr>
          <p:cNvSpPr>
            <a:spLocks noGrp="1"/>
          </p:cNvSpPr>
          <p:nvPr>
            <p:ph type="pic" sz="quarter" idx="14" hasCustomPrompt="1"/>
          </p:nvPr>
        </p:nvSpPr>
        <p:spPr>
          <a:xfrm>
            <a:off x="3090671" y="0"/>
            <a:ext cx="3000249" cy="3382963"/>
          </a:xfrm>
          <a:custGeom>
            <a:avLst/>
            <a:gdLst>
              <a:gd name="connsiteX0" fmla="*/ 0 w 2999232"/>
              <a:gd name="connsiteY0" fmla="*/ 0 h 3382963"/>
              <a:gd name="connsiteX1" fmla="*/ 2999232 w 2999232"/>
              <a:gd name="connsiteY1" fmla="*/ 0 h 3382963"/>
              <a:gd name="connsiteX2" fmla="*/ 2999232 w 2999232"/>
              <a:gd name="connsiteY2" fmla="*/ 3382963 h 3382963"/>
              <a:gd name="connsiteX3" fmla="*/ 0 w 2999232"/>
              <a:gd name="connsiteY3" fmla="*/ 3382963 h 3382963"/>
              <a:gd name="connsiteX4" fmla="*/ 0 w 2999232"/>
              <a:gd name="connsiteY4" fmla="*/ 0 h 3382963"/>
              <a:gd name="connsiteX0" fmla="*/ 0 w 2999232"/>
              <a:gd name="connsiteY0" fmla="*/ 0 h 3382963"/>
              <a:gd name="connsiteX1" fmla="*/ 968249 w 2999232"/>
              <a:gd name="connsiteY1" fmla="*/ 0 h 3382963"/>
              <a:gd name="connsiteX2" fmla="*/ 2999232 w 2999232"/>
              <a:gd name="connsiteY2" fmla="*/ 0 h 3382963"/>
              <a:gd name="connsiteX3" fmla="*/ 2999232 w 2999232"/>
              <a:gd name="connsiteY3" fmla="*/ 3382963 h 3382963"/>
              <a:gd name="connsiteX4" fmla="*/ 0 w 2999232"/>
              <a:gd name="connsiteY4" fmla="*/ 3382963 h 3382963"/>
              <a:gd name="connsiteX5" fmla="*/ 0 w 2999232"/>
              <a:gd name="connsiteY5" fmla="*/ 0 h 3382963"/>
              <a:gd name="connsiteX0" fmla="*/ 0 w 3000249"/>
              <a:gd name="connsiteY0" fmla="*/ 0 h 3382963"/>
              <a:gd name="connsiteX1" fmla="*/ 968249 w 3000249"/>
              <a:gd name="connsiteY1" fmla="*/ 0 h 3382963"/>
              <a:gd name="connsiteX2" fmla="*/ 2999232 w 3000249"/>
              <a:gd name="connsiteY2" fmla="*/ 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5199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249" h="3382963">
                <a:moveTo>
                  <a:pt x="0" y="0"/>
                </a:moveTo>
                <a:lnTo>
                  <a:pt x="968249" y="0"/>
                </a:lnTo>
                <a:lnTo>
                  <a:pt x="967232" y="284480"/>
                </a:lnTo>
                <a:lnTo>
                  <a:pt x="3000249" y="284480"/>
                </a:lnTo>
                <a:lnTo>
                  <a:pt x="2999232" y="3382963"/>
                </a:lnTo>
                <a:lnTo>
                  <a:pt x="0" y="3382963"/>
                </a:lnTo>
                <a:lnTo>
                  <a:pt x="0" y="0"/>
                </a:lnTo>
                <a:close/>
              </a:path>
            </a:pathLst>
          </a:custGeom>
        </p:spPr>
        <p:txBody>
          <a:bodyPr/>
          <a:lstStyle>
            <a:lvl1pPr algn="ctr">
              <a:defRPr/>
            </a:lvl1pPr>
          </a:lstStyle>
          <a:p>
            <a:r>
              <a:rPr lang="en-US" dirty="0"/>
              <a:t>Click to add photo</a:t>
            </a:r>
          </a:p>
        </p:txBody>
      </p:sp>
      <p:sp>
        <p:nvSpPr>
          <p:cNvPr id="12" name="Title 1">
            <a:extLst>
              <a:ext uri="{FF2B5EF4-FFF2-40B4-BE49-F238E27FC236}">
                <a16:creationId xmlns:a16="http://schemas.microsoft.com/office/drawing/2014/main" id="{F7610101-4EEB-48DF-A41F-DA38D737FAE7}"/>
              </a:ext>
            </a:extLst>
          </p:cNvPr>
          <p:cNvSpPr>
            <a:spLocks noGrp="1"/>
          </p:cNvSpPr>
          <p:nvPr>
            <p:ph type="title"/>
          </p:nvPr>
        </p:nvSpPr>
        <p:spPr>
          <a:xfrm>
            <a:off x="4063656" y="279792"/>
            <a:ext cx="7777824" cy="986304"/>
          </a:xfrm>
          <a:solidFill>
            <a:schemeClr val="bg2">
              <a:lumMod val="75000"/>
            </a:schemeClr>
          </a:solidFill>
        </p:spPr>
        <p:txBody>
          <a:bodyPr/>
          <a:lstStyle>
            <a:lvl1pPr marL="274320">
              <a:defRPr/>
            </a:lvl1pPr>
          </a:lstStyle>
          <a:p>
            <a:r>
              <a:rPr lang="en-US"/>
              <a:t>Click to edit Master title style</a:t>
            </a:r>
            <a:endParaRPr lang="en-US" dirty="0"/>
          </a:p>
        </p:txBody>
      </p:sp>
      <p:sp>
        <p:nvSpPr>
          <p:cNvPr id="21" name="Picture Placeholder 18">
            <a:extLst>
              <a:ext uri="{FF2B5EF4-FFF2-40B4-BE49-F238E27FC236}">
                <a16:creationId xmlns:a16="http://schemas.microsoft.com/office/drawing/2014/main" id="{564E749E-B27D-45B4-8E7A-53D8460AACCB}"/>
              </a:ext>
            </a:extLst>
          </p:cNvPr>
          <p:cNvSpPr>
            <a:spLocks noGrp="1"/>
          </p:cNvSpPr>
          <p:nvPr>
            <p:ph type="pic" sz="quarter" idx="13" hasCustomPrompt="1"/>
          </p:nvPr>
        </p:nvSpPr>
        <p:spPr>
          <a:xfrm>
            <a:off x="0" y="0"/>
            <a:ext cx="2997708" cy="3382963"/>
          </a:xfrm>
        </p:spPr>
        <p:txBody>
          <a:bodyPr/>
          <a:lstStyle>
            <a:lvl1pPr algn="ctr">
              <a:defRPr/>
            </a:lvl1pPr>
          </a:lstStyle>
          <a:p>
            <a:r>
              <a:rPr lang="en-US" dirty="0"/>
              <a:t>Click to add photo</a:t>
            </a:r>
          </a:p>
        </p:txBody>
      </p:sp>
      <p:sp>
        <p:nvSpPr>
          <p:cNvPr id="25" name="Picture Placeholder 23">
            <a:extLst>
              <a:ext uri="{FF2B5EF4-FFF2-40B4-BE49-F238E27FC236}">
                <a16:creationId xmlns:a16="http://schemas.microsoft.com/office/drawing/2014/main" id="{C8DE9984-911D-42E6-9467-9F53414894FF}"/>
              </a:ext>
            </a:extLst>
          </p:cNvPr>
          <p:cNvSpPr>
            <a:spLocks noGrp="1"/>
          </p:cNvSpPr>
          <p:nvPr>
            <p:ph type="pic" sz="quarter" idx="15" hasCustomPrompt="1"/>
          </p:nvPr>
        </p:nvSpPr>
        <p:spPr>
          <a:xfrm>
            <a:off x="0" y="3475038"/>
            <a:ext cx="6096000" cy="3382962"/>
          </a:xfrm>
        </p:spPr>
        <p:txBody>
          <a:bodyPr/>
          <a:lstStyle>
            <a:lvl1pPr algn="ctr">
              <a:defRPr/>
            </a:lvl1pPr>
          </a:lstStyle>
          <a:p>
            <a:r>
              <a:rPr lang="en-US" dirty="0"/>
              <a:t>Click to add photo</a:t>
            </a:r>
          </a:p>
        </p:txBody>
      </p:sp>
      <p:sp>
        <p:nvSpPr>
          <p:cNvPr id="14" name="Content Placeholder 2">
            <a:extLst>
              <a:ext uri="{FF2B5EF4-FFF2-40B4-BE49-F238E27FC236}">
                <a16:creationId xmlns:a16="http://schemas.microsoft.com/office/drawing/2014/main" id="{1F2F1F63-2333-48C5-BEEE-7FFCA14364F5}"/>
              </a:ext>
            </a:extLst>
          </p:cNvPr>
          <p:cNvSpPr>
            <a:spLocks noGrp="1"/>
          </p:cNvSpPr>
          <p:nvPr>
            <p:ph idx="1"/>
          </p:nvPr>
        </p:nvSpPr>
        <p:spPr>
          <a:xfrm>
            <a:off x="6735147" y="1639615"/>
            <a:ext cx="4817441" cy="4537348"/>
          </a:xfrm>
        </p:spPr>
        <p:txBody>
          <a:bodyPr/>
          <a:lstStyle>
            <a:lvl1pPr marL="285750" indent="-285750">
              <a:buFont typeface="Arial" panose="020B0604020202020204" pitchFamily="34" charset="0"/>
              <a:buChar char="•"/>
              <a:defRPr/>
            </a:lvl1pPr>
          </a:lstStyle>
          <a:p>
            <a:pPr lvl="0"/>
            <a:r>
              <a:rPr lang="en-US"/>
              <a:t>Click to edit Master text styles</a:t>
            </a:r>
          </a:p>
        </p:txBody>
      </p:sp>
      <p:sp>
        <p:nvSpPr>
          <p:cNvPr id="15" name="Footer Placeholder 7">
            <a:extLst>
              <a:ext uri="{FF2B5EF4-FFF2-40B4-BE49-F238E27FC236}">
                <a16:creationId xmlns:a16="http://schemas.microsoft.com/office/drawing/2014/main" id="{AF26E33C-9416-4C43-8695-B043D6960AA7}"/>
              </a:ext>
            </a:extLst>
          </p:cNvPr>
          <p:cNvSpPr>
            <a:spLocks noGrp="1"/>
          </p:cNvSpPr>
          <p:nvPr>
            <p:ph type="ftr" sz="quarter" idx="11"/>
          </p:nvPr>
        </p:nvSpPr>
        <p:spPr>
          <a:xfrm>
            <a:off x="639413" y="6356350"/>
            <a:ext cx="6291108" cy="365125"/>
          </a:xfrm>
        </p:spPr>
        <p:txBody>
          <a:bodyPr/>
          <a:lstStyle>
            <a:lvl1pPr>
              <a:defRPr>
                <a:solidFill>
                  <a:schemeClr val="bg1"/>
                </a:solidFill>
              </a:defRPr>
            </a:lvl1pPr>
          </a:lstStyle>
          <a:p>
            <a:pPr>
              <a:defRPr/>
            </a:pPr>
            <a:r>
              <a:rPr lang="en-US" dirty="0">
                <a:effectLst>
                  <a:outerShdw blurRad="50800" dist="38100" dir="2700000" algn="tl" rotWithShape="0">
                    <a:prstClr val="black">
                      <a:alpha val="43000"/>
                    </a:prstClr>
                  </a:outerShdw>
                </a:effectLst>
              </a:rPr>
              <a:t>Presentation title</a:t>
            </a:r>
          </a:p>
        </p:txBody>
      </p:sp>
      <p:sp>
        <p:nvSpPr>
          <p:cNvPr id="16" name="Date Placeholder 3">
            <a:extLst>
              <a:ext uri="{FF2B5EF4-FFF2-40B4-BE49-F238E27FC236}">
                <a16:creationId xmlns:a16="http://schemas.microsoft.com/office/drawing/2014/main" id="{EDD9F57F-0928-48ED-8CF9-CC5AC1BD268E}"/>
              </a:ext>
            </a:extLst>
          </p:cNvPr>
          <p:cNvSpPr>
            <a:spLocks noGrp="1"/>
          </p:cNvSpPr>
          <p:nvPr>
            <p:ph type="dt" sz="half" idx="10"/>
          </p:nvPr>
        </p:nvSpPr>
        <p:spPr>
          <a:xfrm>
            <a:off x="7295738" y="6356350"/>
            <a:ext cx="3033829" cy="365125"/>
          </a:xfrm>
        </p:spPr>
        <p:txBody>
          <a:bodyPr/>
          <a:lstStyle>
            <a:lvl1pPr>
              <a:defRPr/>
            </a:lvl1pPr>
          </a:lstStyle>
          <a:p>
            <a:pPr>
              <a:defRPr/>
            </a:pPr>
            <a:r>
              <a:rPr lang="en-US" dirty="0">
                <a:solidFill>
                  <a:srgbClr val="232323">
                    <a:lumMod val="90000"/>
                    <a:lumOff val="10000"/>
                  </a:srgbClr>
                </a:solidFill>
              </a:rPr>
              <a:t>20XX</a:t>
            </a:r>
          </a:p>
        </p:txBody>
      </p:sp>
      <p:sp>
        <p:nvSpPr>
          <p:cNvPr id="17" name="Slide Number Placeholder 9">
            <a:extLst>
              <a:ext uri="{FF2B5EF4-FFF2-40B4-BE49-F238E27FC236}">
                <a16:creationId xmlns:a16="http://schemas.microsoft.com/office/drawing/2014/main" id="{B7E4E7CA-F2D2-4B67-92FE-3DCE5AB21585}"/>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284840907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6" name="Title 9">
            <a:extLst>
              <a:ext uri="{FF2B5EF4-FFF2-40B4-BE49-F238E27FC236}">
                <a16:creationId xmlns:a16="http://schemas.microsoft.com/office/drawing/2014/main" id="{8832B6D9-0469-48A5-A85E-8C5D8EF86BE3}"/>
              </a:ext>
            </a:extLst>
          </p:cNvPr>
          <p:cNvSpPr>
            <a:spLocks noGrp="1"/>
          </p:cNvSpPr>
          <p:nvPr>
            <p:ph type="title"/>
          </p:nvPr>
        </p:nvSpPr>
        <p:spPr>
          <a:xfrm>
            <a:off x="1097280" y="286603"/>
            <a:ext cx="10058400" cy="1450757"/>
          </a:xfrm>
        </p:spPr>
        <p:txBody>
          <a:bodyPr/>
          <a:lstStyle/>
          <a:p>
            <a:r>
              <a:rPr lang="en-US"/>
              <a:t>Click to edit Master title style</a:t>
            </a:r>
          </a:p>
        </p:txBody>
      </p:sp>
      <p:cxnSp>
        <p:nvCxnSpPr>
          <p:cNvPr id="7" name="Straight Connector 6">
            <a:extLst>
              <a:ext uri="{FF2B5EF4-FFF2-40B4-BE49-F238E27FC236}">
                <a16:creationId xmlns:a16="http://schemas.microsoft.com/office/drawing/2014/main" id="{C8A8F00A-3EB2-4D4D-B4A7-990BB91D746D}"/>
              </a:ext>
              <a:ext uri="{C183D7F6-B498-43B3-948B-1728B52AA6E4}">
                <adec:decorative xmlns:adec="http://schemas.microsoft.com/office/drawing/2017/decorative" val="1"/>
              </a:ext>
            </a:extLst>
          </p:cNvPr>
          <p:cNvCxnSpPr/>
          <p:nvPr userDrawn="1"/>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11">
            <a:extLst>
              <a:ext uri="{FF2B5EF4-FFF2-40B4-BE49-F238E27FC236}">
                <a16:creationId xmlns:a16="http://schemas.microsoft.com/office/drawing/2014/main" id="{4142A7E4-A56F-4FC2-A81D-36A83134A219}"/>
              </a:ext>
            </a:extLst>
          </p:cNvPr>
          <p:cNvSpPr>
            <a:spLocks noGrp="1"/>
          </p:cNvSpPr>
          <p:nvPr>
            <p:ph idx="1"/>
          </p:nvPr>
        </p:nvSpPr>
        <p:spPr>
          <a:xfrm>
            <a:off x="1097281" y="2108201"/>
            <a:ext cx="3557016" cy="3760891"/>
          </a:xfrm>
        </p:spPr>
        <p:txBody>
          <a:bodyPr/>
          <a:lstStyle/>
          <a:p>
            <a:pPr lvl="0"/>
            <a:r>
              <a:rPr lang="en-US"/>
              <a:t>Click to edit Master text styles</a:t>
            </a:r>
          </a:p>
        </p:txBody>
      </p:sp>
      <p:sp>
        <p:nvSpPr>
          <p:cNvPr id="13" name="Picture Placeholder 12">
            <a:extLst>
              <a:ext uri="{FF2B5EF4-FFF2-40B4-BE49-F238E27FC236}">
                <a16:creationId xmlns:a16="http://schemas.microsoft.com/office/drawing/2014/main" id="{8A40EF35-BB21-4D3F-A9D6-2A92BFD0DDD5}"/>
              </a:ext>
            </a:extLst>
          </p:cNvPr>
          <p:cNvSpPr>
            <a:spLocks noGrp="1"/>
          </p:cNvSpPr>
          <p:nvPr>
            <p:ph type="pic" sz="quarter" idx="13"/>
          </p:nvPr>
        </p:nvSpPr>
        <p:spPr>
          <a:xfrm>
            <a:off x="4974336" y="2112264"/>
            <a:ext cx="3035808" cy="1837944"/>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F7CE5DD4-B27E-482B-8208-FA5A7BBC9AC9}"/>
              </a:ext>
            </a:extLst>
          </p:cNvPr>
          <p:cNvSpPr>
            <a:spLocks noGrp="1"/>
          </p:cNvSpPr>
          <p:nvPr>
            <p:ph type="pic" sz="quarter" idx="14"/>
          </p:nvPr>
        </p:nvSpPr>
        <p:spPr>
          <a:xfrm>
            <a:off x="4974336" y="4032504"/>
            <a:ext cx="3035808" cy="1837944"/>
          </a:xfrm>
          <a:solidFill>
            <a:schemeClr val="accent6"/>
          </a:solidFill>
        </p:spPr>
        <p:txBody>
          <a:bodyPr/>
          <a:lstStyle/>
          <a:p>
            <a:r>
              <a:rPr lang="en-US"/>
              <a:t>Click icon to add picture</a:t>
            </a:r>
          </a:p>
        </p:txBody>
      </p:sp>
      <p:sp>
        <p:nvSpPr>
          <p:cNvPr id="15" name="Picture Placeholder 12">
            <a:extLst>
              <a:ext uri="{FF2B5EF4-FFF2-40B4-BE49-F238E27FC236}">
                <a16:creationId xmlns:a16="http://schemas.microsoft.com/office/drawing/2014/main" id="{1F796570-D07C-4638-8B80-227A6EF1A082}"/>
              </a:ext>
            </a:extLst>
          </p:cNvPr>
          <p:cNvSpPr>
            <a:spLocks noGrp="1"/>
          </p:cNvSpPr>
          <p:nvPr>
            <p:ph type="pic" sz="quarter" idx="15"/>
          </p:nvPr>
        </p:nvSpPr>
        <p:spPr>
          <a:xfrm>
            <a:off x="8110728" y="2112264"/>
            <a:ext cx="3035808" cy="3758184"/>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5528958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6" name="Rectangle 5" descr="Tag=AccentColor&#10;Flavor=Dark&#10;Target=Fill">
            <a:extLst>
              <a:ext uri="{FF2B5EF4-FFF2-40B4-BE49-F238E27FC236}">
                <a16:creationId xmlns:a16="http://schemas.microsoft.com/office/drawing/2014/main" id="{17DBCCDB-B58C-45B3-9E63-49F7B0819260}"/>
              </a:ext>
            </a:extLst>
          </p:cNvPr>
          <p:cNvSpPr/>
          <p:nvPr userDrawn="1"/>
        </p:nvSpPr>
        <p:spPr bwMode="white">
          <a:xfrm>
            <a:off x="0" y="4953000"/>
            <a:ext cx="12192000" cy="1905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1">
            <a:extLst>
              <a:ext uri="{FF2B5EF4-FFF2-40B4-BE49-F238E27FC236}">
                <a16:creationId xmlns:a16="http://schemas.microsoft.com/office/drawing/2014/main" id="{07B1649E-A273-4C2E-A9F2-D29871865897}"/>
              </a:ext>
            </a:extLst>
          </p:cNvPr>
          <p:cNvSpPr>
            <a:spLocks noGrp="1"/>
          </p:cNvSpPr>
          <p:nvPr>
            <p:ph type="ctrTitle"/>
          </p:nvPr>
        </p:nvSpPr>
        <p:spPr>
          <a:xfrm>
            <a:off x="1065197" y="5120640"/>
            <a:ext cx="10058400" cy="822960"/>
          </a:xfrm>
        </p:spPr>
        <p:txBody>
          <a:bodyPr>
            <a:normAutofit/>
          </a:bodyPr>
          <a:lstStyle>
            <a:lvl1pPr>
              <a:defRPr>
                <a:solidFill>
                  <a:schemeClr val="bg1"/>
                </a:solidFill>
              </a:defRPr>
            </a:lvl1pPr>
          </a:lstStyle>
          <a:p>
            <a:r>
              <a:rPr lang="en-US" sz="3600">
                <a:solidFill>
                  <a:schemeClr val="bg1"/>
                </a:solidFill>
              </a:rPr>
              <a:t>Click to edit Master title style</a:t>
            </a:r>
          </a:p>
        </p:txBody>
      </p:sp>
      <p:sp>
        <p:nvSpPr>
          <p:cNvPr id="8" name="Subtitle 2">
            <a:extLst>
              <a:ext uri="{FF2B5EF4-FFF2-40B4-BE49-F238E27FC236}">
                <a16:creationId xmlns:a16="http://schemas.microsoft.com/office/drawing/2014/main" id="{A72A6B42-C371-4562-8E40-9EE1906C8578}"/>
              </a:ext>
            </a:extLst>
          </p:cNvPr>
          <p:cNvSpPr>
            <a:spLocks noGrp="1"/>
          </p:cNvSpPr>
          <p:nvPr>
            <p:ph type="subTitle" idx="1"/>
          </p:nvPr>
        </p:nvSpPr>
        <p:spPr>
          <a:xfrm>
            <a:off x="1065212" y="5943600"/>
            <a:ext cx="10058400" cy="543513"/>
          </a:xfrm>
        </p:spPr>
        <p:txBody>
          <a:bodyPr>
            <a:normAutofit/>
          </a:bodyPr>
          <a:lstStyle>
            <a:lvl1pPr>
              <a:defRPr>
                <a:solidFill>
                  <a:schemeClr val="bg1"/>
                </a:solidFill>
              </a:defRPr>
            </a:lvl1pPr>
          </a:lstStyle>
          <a:p>
            <a:r>
              <a:rPr lang="en-US" sz="1500">
                <a:solidFill>
                  <a:schemeClr val="bg1"/>
                </a:solidFill>
              </a:rPr>
              <a:t>Click to edit Master subtitle style</a:t>
            </a:r>
          </a:p>
        </p:txBody>
      </p:sp>
      <p:sp>
        <p:nvSpPr>
          <p:cNvPr id="13" name="Picture Placeholder 12">
            <a:extLst>
              <a:ext uri="{FF2B5EF4-FFF2-40B4-BE49-F238E27FC236}">
                <a16:creationId xmlns:a16="http://schemas.microsoft.com/office/drawing/2014/main" id="{68504FFB-1664-4F66-BC31-100C8DD98346}"/>
              </a:ext>
            </a:extLst>
          </p:cNvPr>
          <p:cNvSpPr>
            <a:spLocks noGrp="1"/>
          </p:cNvSpPr>
          <p:nvPr>
            <p:ph type="pic" sz="quarter" idx="13"/>
          </p:nvPr>
        </p:nvSpPr>
        <p:spPr>
          <a:xfrm>
            <a:off x="635000" y="640080"/>
            <a:ext cx="3544888" cy="3931920"/>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1B45578D-1855-4EC0-9E45-E1630D11ACA5}"/>
              </a:ext>
            </a:extLst>
          </p:cNvPr>
          <p:cNvSpPr>
            <a:spLocks noGrp="1"/>
          </p:cNvSpPr>
          <p:nvPr>
            <p:ph type="pic" sz="quarter" idx="14"/>
          </p:nvPr>
        </p:nvSpPr>
        <p:spPr>
          <a:xfrm>
            <a:off x="4343400" y="640080"/>
            <a:ext cx="3544888" cy="3931920"/>
          </a:xfrm>
          <a:solidFill>
            <a:schemeClr val="accent6"/>
          </a:solidFill>
        </p:spPr>
        <p:txBody>
          <a:bodyPr/>
          <a:lstStyle/>
          <a:p>
            <a:r>
              <a:rPr lang="en-US"/>
              <a:t>Click icon to add picture</a:t>
            </a:r>
          </a:p>
        </p:txBody>
      </p:sp>
      <p:sp>
        <p:nvSpPr>
          <p:cNvPr id="15" name="Picture Placeholder 12">
            <a:extLst>
              <a:ext uri="{FF2B5EF4-FFF2-40B4-BE49-F238E27FC236}">
                <a16:creationId xmlns:a16="http://schemas.microsoft.com/office/drawing/2014/main" id="{C93482C2-6151-4050-9F16-9952B0A017A3}"/>
              </a:ext>
            </a:extLst>
          </p:cNvPr>
          <p:cNvSpPr>
            <a:spLocks noGrp="1"/>
          </p:cNvSpPr>
          <p:nvPr>
            <p:ph type="pic" sz="quarter" idx="15"/>
          </p:nvPr>
        </p:nvSpPr>
        <p:spPr>
          <a:xfrm>
            <a:off x="8028432" y="640080"/>
            <a:ext cx="3544888" cy="3931920"/>
          </a:xfrm>
          <a:solidFill>
            <a:schemeClr val="accent6"/>
          </a:solidFill>
        </p:spPr>
        <p:txBody>
          <a:bodyPr/>
          <a:lstStyle/>
          <a:p>
            <a:r>
              <a:rPr lang="en-US"/>
              <a:t>Click icon to add picture</a:t>
            </a:r>
          </a:p>
        </p:txBody>
      </p:sp>
    </p:spTree>
    <p:extLst>
      <p:ext uri="{BB962C8B-B14F-4D97-AF65-F5344CB8AC3E}">
        <p14:creationId xmlns:p14="http://schemas.microsoft.com/office/powerpoint/2010/main" val="1448307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88720" y="2313432"/>
            <a:ext cx="9966960" cy="3670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48391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02F1891-1ACC-4692-80A2-4F69EAAAE404}"/>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
            <a:extLst>
              <a:ext uri="{FF2B5EF4-FFF2-40B4-BE49-F238E27FC236}">
                <a16:creationId xmlns:a16="http://schemas.microsoft.com/office/drawing/2014/main" id="{F29B458E-5354-42D4-AE10-8B2F796C3163}"/>
              </a:ext>
            </a:extLst>
          </p:cNvPr>
          <p:cNvSpPr>
            <a:spLocks noGrp="1"/>
          </p:cNvSpPr>
          <p:nvPr>
            <p:ph type="ctrTitle"/>
          </p:nvPr>
        </p:nvSpPr>
        <p:spPr>
          <a:xfrm>
            <a:off x="6730000" y="639097"/>
            <a:ext cx="4813072" cy="3494791"/>
          </a:xfrm>
        </p:spPr>
        <p:txBody>
          <a:bodyPr>
            <a:normAutofit/>
          </a:bodyPr>
          <a:lstStyle/>
          <a:p>
            <a:r>
              <a:rPr lang="en-US"/>
              <a:t>Click to edit Master title style</a:t>
            </a:r>
          </a:p>
        </p:txBody>
      </p:sp>
      <p:sp>
        <p:nvSpPr>
          <p:cNvPr id="7" name="Subtitle 2">
            <a:extLst>
              <a:ext uri="{FF2B5EF4-FFF2-40B4-BE49-F238E27FC236}">
                <a16:creationId xmlns:a16="http://schemas.microsoft.com/office/drawing/2014/main" id="{0B121E21-6D9B-46D0-957E-760B095BA4C2}"/>
              </a:ext>
            </a:extLst>
          </p:cNvPr>
          <p:cNvSpPr>
            <a:spLocks noGrp="1"/>
          </p:cNvSpPr>
          <p:nvPr>
            <p:ph type="subTitle" idx="1"/>
          </p:nvPr>
        </p:nvSpPr>
        <p:spPr>
          <a:xfrm>
            <a:off x="6729999" y="4455621"/>
            <a:ext cx="4829101" cy="1238616"/>
          </a:xfrm>
        </p:spPr>
        <p:txBody>
          <a:bodyPr/>
          <a:lstStyle/>
          <a:p>
            <a:r>
              <a:rPr lang="en-US"/>
              <a:t>Click to edit Master subtitle style</a:t>
            </a:r>
          </a:p>
        </p:txBody>
      </p:sp>
      <p:cxnSp>
        <p:nvCxnSpPr>
          <p:cNvPr id="11" name="Straight Connector 10">
            <a:extLst>
              <a:ext uri="{FF2B5EF4-FFF2-40B4-BE49-F238E27FC236}">
                <a16:creationId xmlns:a16="http://schemas.microsoft.com/office/drawing/2014/main" id="{DB51B24F-7663-45C0-BE23-CD0AEFF51287}"/>
              </a:ext>
              <a:ext uri="{C183D7F6-B498-43B3-948B-1728B52AA6E4}">
                <adec:decorative xmlns:adec="http://schemas.microsoft.com/office/drawing/2017/decorative" val="1"/>
              </a:ext>
            </a:extLst>
          </p:cNvPr>
          <p:cNvCxnSpPr/>
          <p:nvPr userDrawn="1"/>
        </p:nvCxnSpPr>
        <p:spPr>
          <a:xfrm>
            <a:off x="6805053" y="4294754"/>
            <a:ext cx="43891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 name="Picture Placeholder 11">
            <a:extLst>
              <a:ext uri="{FF2B5EF4-FFF2-40B4-BE49-F238E27FC236}">
                <a16:creationId xmlns:a16="http://schemas.microsoft.com/office/drawing/2014/main" id="{35ABBAD1-553F-4CC1-AB36-7C1BE5089D81}"/>
              </a:ext>
            </a:extLst>
          </p:cNvPr>
          <p:cNvSpPr>
            <a:spLocks noGrp="1"/>
          </p:cNvSpPr>
          <p:nvPr>
            <p:ph type="pic" sz="quarter" idx="13"/>
          </p:nvPr>
        </p:nvSpPr>
        <p:spPr>
          <a:xfrm>
            <a:off x="642938" y="640080"/>
            <a:ext cx="5449824" cy="2743200"/>
          </a:xfrm>
          <a:solidFill>
            <a:schemeClr val="accent6"/>
          </a:solidFill>
        </p:spPr>
        <p:txBody>
          <a:bodyPr/>
          <a:lstStyle/>
          <a:p>
            <a:r>
              <a:rPr lang="en-US"/>
              <a:t>Click icon to add picture</a:t>
            </a:r>
          </a:p>
        </p:txBody>
      </p:sp>
      <p:sp>
        <p:nvSpPr>
          <p:cNvPr id="13" name="Picture Placeholder 11">
            <a:extLst>
              <a:ext uri="{FF2B5EF4-FFF2-40B4-BE49-F238E27FC236}">
                <a16:creationId xmlns:a16="http://schemas.microsoft.com/office/drawing/2014/main" id="{5C06EA1F-5BD5-4FE5-A059-6787DADCB591}"/>
              </a:ext>
            </a:extLst>
          </p:cNvPr>
          <p:cNvSpPr>
            <a:spLocks noGrp="1"/>
          </p:cNvSpPr>
          <p:nvPr>
            <p:ph type="pic" sz="quarter" idx="14"/>
          </p:nvPr>
        </p:nvSpPr>
        <p:spPr>
          <a:xfrm>
            <a:off x="640080" y="3474720"/>
            <a:ext cx="5449824" cy="2743200"/>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69381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88720" y="2463495"/>
            <a:ext cx="9966960" cy="3368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a:t>Sample Footer Text</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r>
              <a:rPr lang="en-US"/>
              <a:t>20XX</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47268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r>
              <a:rPr lang="en-US"/>
              <a:t>20XX</a:t>
            </a:r>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5197299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188720"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lvl1pPr marL="342900" indent="-182880">
              <a:buClr>
                <a:schemeClr val="accent1"/>
              </a:buClr>
              <a:buFont typeface="Arial" panose="020B0604020202020204" pitchFamily="34" charset="0"/>
              <a:buChar char="•"/>
              <a:defRPr/>
            </a:lvl1pPr>
            <a:lvl2pPr marL="486918" indent="-182880">
              <a:buClr>
                <a:schemeClr val="accent1"/>
              </a:buClr>
              <a:buFont typeface="Arial" panose="020B0604020202020204" pitchFamily="34" charset="0"/>
              <a:buChar char="•"/>
              <a:defRPr/>
            </a:lvl2pPr>
            <a:lvl3pPr marL="669798" indent="-182880">
              <a:buClr>
                <a:schemeClr val="accent1"/>
              </a:buClr>
              <a:buFont typeface="Arial" panose="020B0604020202020204" pitchFamily="34" charset="0"/>
              <a:buChar char="•"/>
              <a:defRPr/>
            </a:lvl3pPr>
            <a:lvl4pPr marL="852678" indent="-182880">
              <a:buClr>
                <a:schemeClr val="accent1"/>
              </a:buClr>
              <a:buFont typeface="Arial" panose="020B0604020202020204" pitchFamily="34" charset="0"/>
              <a:buChar char="•"/>
              <a:defRPr/>
            </a:lvl4pPr>
            <a:lvl5pPr marL="1035558" indent="-18288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44536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18872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8720" y="295827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572000" y="2051331"/>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572000" y="2952204"/>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9721C62B-6826-4C4A-B41E-814C63BA513E}"/>
              </a:ext>
            </a:extLst>
          </p:cNvPr>
          <p:cNvSpPr>
            <a:spLocks noGrp="1"/>
          </p:cNvSpPr>
          <p:nvPr>
            <p:ph type="body" sz="quarter" idx="13"/>
          </p:nvPr>
        </p:nvSpPr>
        <p:spPr>
          <a:xfrm>
            <a:off x="7955280" y="2057400"/>
            <a:ext cx="3200400" cy="736282"/>
          </a:xfrm>
        </p:spPr>
        <p:txBody>
          <a:bodyPr lIns="91440" rIns="91440" anchor="ctr">
            <a:normAutofit/>
          </a:bodyPr>
          <a:lstStyle>
            <a:lvl1pPr marL="0" indent="0">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Content Placeholder 5">
            <a:extLst>
              <a:ext uri="{FF2B5EF4-FFF2-40B4-BE49-F238E27FC236}">
                <a16:creationId xmlns:a16="http://schemas.microsoft.com/office/drawing/2014/main" id="{9F5CD2DF-69E0-48BA-AFAC-83EFCE2ACC89}"/>
              </a:ext>
            </a:extLst>
          </p:cNvPr>
          <p:cNvSpPr>
            <a:spLocks noGrp="1"/>
          </p:cNvSpPr>
          <p:nvPr>
            <p:ph sz="quarter" idx="14"/>
          </p:nvPr>
        </p:nvSpPr>
        <p:spPr>
          <a:xfrm>
            <a:off x="7955280" y="2958273"/>
            <a:ext cx="3200400" cy="2910821"/>
          </a:xfrm>
        </p:spPr>
        <p:txBody>
          <a:bodyPr/>
          <a:lstStyle>
            <a:lvl1pPr marL="227013" indent="-227013">
              <a:buClr>
                <a:schemeClr val="accent1"/>
              </a:buClr>
              <a:buFont typeface="Arial" panose="020B0604020202020204" pitchFamily="34" charset="0"/>
              <a:buChar char="•"/>
              <a:defRPr/>
            </a:lvl1pPr>
            <a:lvl2pPr marL="486918" indent="-285750">
              <a:buClr>
                <a:schemeClr val="accent1"/>
              </a:buClr>
              <a:buFont typeface="Arial" panose="020B0604020202020204" pitchFamily="34" charset="0"/>
              <a:buChar char="•"/>
              <a:defRPr/>
            </a:lvl2pPr>
            <a:lvl3pPr marL="669798" indent="-285750">
              <a:buClr>
                <a:schemeClr val="accent1"/>
              </a:buClr>
              <a:buFont typeface="Arial" panose="020B0604020202020204" pitchFamily="34" charset="0"/>
              <a:buChar char="•"/>
              <a:defRPr/>
            </a:lvl3pPr>
            <a:lvl4pPr marL="852678" indent="-285750">
              <a:buClr>
                <a:schemeClr val="accent1"/>
              </a:buClr>
              <a:buFont typeface="Arial" panose="020B0604020202020204" pitchFamily="34" charset="0"/>
              <a:buChar char="•"/>
              <a:defRPr/>
            </a:lvl4pPr>
            <a:lvl5pPr marL="1035558" indent="-285750">
              <a:buClr>
                <a:schemeClr val="accent1"/>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r>
              <a:rPr lang="en-US"/>
              <a:t>20XX</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44043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ummar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E592754-9FDD-4637-8931-8898DCEA2DAF}"/>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33DE7C46-EBCB-4558-B868-C6E743BAE1A2}"/>
              </a:ext>
              <a:ext uri="{C183D7F6-B498-43B3-948B-1728B52AA6E4}">
                <adec:decorative xmlns:adec="http://schemas.microsoft.com/office/drawing/2017/decorative" val="1"/>
              </a:ext>
            </a:extLst>
          </p:cNvPr>
          <p:cNvSpPr/>
          <p:nvPr userDrawn="1"/>
        </p:nvSpPr>
        <p:spPr>
          <a:xfrm>
            <a:off x="707474" y="1238442"/>
            <a:ext cx="3635926" cy="43557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5EDD7626-E6F6-463F-8041-E2EC32830F0E}"/>
              </a:ext>
            </a:extLst>
          </p:cNvPr>
          <p:cNvSpPr>
            <a:spLocks noGrp="1"/>
          </p:cNvSpPr>
          <p:nvPr>
            <p:ph type="title"/>
          </p:nvPr>
        </p:nvSpPr>
        <p:spPr>
          <a:xfrm>
            <a:off x="948648" y="1419273"/>
            <a:ext cx="3153580" cy="1358188"/>
          </a:xfrm>
        </p:spPr>
        <p:txBody>
          <a:bodyPr>
            <a:normAutofit/>
          </a:bodyPr>
          <a:lstStyle>
            <a:lvl1pPr>
              <a:defRPr baseline="0">
                <a:solidFill>
                  <a:schemeClr val="bg1"/>
                </a:solidFill>
              </a:defRPr>
            </a:lvl1pPr>
          </a:lstStyle>
          <a:p>
            <a:r>
              <a:rPr lang="en-US" sz="3600">
                <a:solidFill>
                  <a:schemeClr val="tx1"/>
                </a:solidFill>
              </a:rPr>
              <a:t>Click to edit Master title style</a:t>
            </a:r>
          </a:p>
        </p:txBody>
      </p:sp>
      <p:cxnSp>
        <p:nvCxnSpPr>
          <p:cNvPr id="8" name="Straight Connector 7">
            <a:extLst>
              <a:ext uri="{FF2B5EF4-FFF2-40B4-BE49-F238E27FC236}">
                <a16:creationId xmlns:a16="http://schemas.microsoft.com/office/drawing/2014/main" id="{4D4A9276-3942-47EA-B16C-FEF66FB6F290}"/>
              </a:ext>
              <a:ext uri="{C183D7F6-B498-43B3-948B-1728B52AA6E4}">
                <adec:decorative xmlns:adec="http://schemas.microsoft.com/office/drawing/2017/decorative" val="1"/>
              </a:ext>
            </a:extLst>
          </p:cNvPr>
          <p:cNvCxnSpPr/>
          <p:nvPr userDrawn="1"/>
        </p:nvCxnSpPr>
        <p:spPr>
          <a:xfrm>
            <a:off x="1092128" y="2865016"/>
            <a:ext cx="29260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611DABEC-17D7-4DA3-9DEA-F5D74509D3AC}"/>
              </a:ext>
            </a:extLst>
          </p:cNvPr>
          <p:cNvSpPr>
            <a:spLocks noGrp="1"/>
          </p:cNvSpPr>
          <p:nvPr>
            <p:ph idx="1"/>
          </p:nvPr>
        </p:nvSpPr>
        <p:spPr>
          <a:xfrm>
            <a:off x="948648" y="2978254"/>
            <a:ext cx="3153580" cy="2444238"/>
          </a:xfrm>
        </p:spPr>
        <p:txBody>
          <a:bodyPr lIns="91440">
            <a:normAutofit/>
          </a:bodyPr>
          <a:lstStyle>
            <a:lvl1pPr>
              <a:defRPr>
                <a:solidFill>
                  <a:schemeClr val="bg1"/>
                </a:solidFill>
              </a:defRPr>
            </a:lvl1pPr>
          </a:lstStyle>
          <a:p>
            <a:pPr marL="0" lvl="0" indent="0">
              <a:lnSpc>
                <a:spcPct val="100000"/>
              </a:lnSpc>
              <a:buNone/>
            </a:pPr>
            <a:r>
              <a:rPr lang="en-US" sz="1600">
                <a:solidFill>
                  <a:schemeClr val="tx1"/>
                </a:solidFill>
              </a:rPr>
              <a:t>Click to edit Master text styles</a:t>
            </a:r>
          </a:p>
        </p:txBody>
      </p:sp>
      <p:sp>
        <p:nvSpPr>
          <p:cNvPr id="13" name="Picture Placeholder 12">
            <a:extLst>
              <a:ext uri="{FF2B5EF4-FFF2-40B4-BE49-F238E27FC236}">
                <a16:creationId xmlns:a16="http://schemas.microsoft.com/office/drawing/2014/main" id="{0A5B6691-D26A-472B-BB73-55A4E0649246}"/>
              </a:ext>
            </a:extLst>
          </p:cNvPr>
          <p:cNvSpPr>
            <a:spLocks noGrp="1"/>
          </p:cNvSpPr>
          <p:nvPr>
            <p:ph type="pic" sz="quarter" idx="13"/>
          </p:nvPr>
        </p:nvSpPr>
        <p:spPr>
          <a:xfrm>
            <a:off x="4672584" y="1234440"/>
            <a:ext cx="3264408" cy="4352544"/>
          </a:xfrm>
          <a:solidFill>
            <a:schemeClr val="accent6"/>
          </a:solidFill>
        </p:spPr>
        <p:txBody>
          <a:bodyPr/>
          <a:lstStyle/>
          <a:p>
            <a:r>
              <a:rPr lang="en-US"/>
              <a:t>Click icon to add picture</a:t>
            </a:r>
          </a:p>
        </p:txBody>
      </p:sp>
      <p:sp>
        <p:nvSpPr>
          <p:cNvPr id="14" name="Picture Placeholder 12">
            <a:extLst>
              <a:ext uri="{FF2B5EF4-FFF2-40B4-BE49-F238E27FC236}">
                <a16:creationId xmlns:a16="http://schemas.microsoft.com/office/drawing/2014/main" id="{BF1FB629-3697-40BE-A9E2-962CC86418D3}"/>
              </a:ext>
            </a:extLst>
          </p:cNvPr>
          <p:cNvSpPr>
            <a:spLocks noGrp="1"/>
          </p:cNvSpPr>
          <p:nvPr>
            <p:ph type="pic" sz="quarter" idx="14"/>
          </p:nvPr>
        </p:nvSpPr>
        <p:spPr>
          <a:xfrm>
            <a:off x="8275320" y="1234440"/>
            <a:ext cx="3264408" cy="4352544"/>
          </a:xfrm>
          <a:solidFill>
            <a:schemeClr val="accent6"/>
          </a:solidFill>
        </p:spPr>
        <p:txBody>
          <a:bodyPr/>
          <a:lstStyle/>
          <a:p>
            <a:r>
              <a:rPr lang="en-US"/>
              <a:t>Click icon to add picture</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349578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4E322D5-1CC3-400A-A187-55543F0E8B93}"/>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Title 13">
            <a:extLst>
              <a:ext uri="{FF2B5EF4-FFF2-40B4-BE49-F238E27FC236}">
                <a16:creationId xmlns:a16="http://schemas.microsoft.com/office/drawing/2014/main" id="{EAD2187F-4097-47C0-8330-56262D32831D}"/>
              </a:ext>
              <a:ext uri="{C183D7F6-B498-43B3-948B-1728B52AA6E4}">
                <adec:decorative xmlns:adec="http://schemas.microsoft.com/office/drawing/2017/decorative" val="0"/>
              </a:ext>
            </a:extLst>
          </p:cNvPr>
          <p:cNvSpPr>
            <a:spLocks noGrp="1"/>
          </p:cNvSpPr>
          <p:nvPr>
            <p:ph type="title"/>
          </p:nvPr>
        </p:nvSpPr>
        <p:spPr>
          <a:xfrm>
            <a:off x="7859485" y="634946"/>
            <a:ext cx="3690257" cy="1450757"/>
          </a:xfrm>
        </p:spPr>
        <p:txBody>
          <a:bodyPr>
            <a:normAutofit/>
          </a:bodyPr>
          <a:lstStyle/>
          <a:p>
            <a:r>
              <a:rPr lang="en-US"/>
              <a:t>Click to edit Master title style</a:t>
            </a:r>
          </a:p>
        </p:txBody>
      </p:sp>
      <p:cxnSp>
        <p:nvCxnSpPr>
          <p:cNvPr id="8" name="Straight Connector 7">
            <a:extLst>
              <a:ext uri="{FF2B5EF4-FFF2-40B4-BE49-F238E27FC236}">
                <a16:creationId xmlns:a16="http://schemas.microsoft.com/office/drawing/2014/main" id="{10523EF1-B104-45FE-925A-5C7906FA18C2}"/>
              </a:ext>
              <a:ext uri="{C183D7F6-B498-43B3-948B-1728B52AA6E4}">
                <adec:decorative xmlns:adec="http://schemas.microsoft.com/office/drawing/2017/decorative" val="1"/>
              </a:ext>
            </a:extLst>
          </p:cNvPr>
          <p:cNvCxnSpPr/>
          <p:nvPr userDrawn="1"/>
        </p:nvCxnSpPr>
        <p:spPr>
          <a:xfrm>
            <a:off x="7942633" y="2250460"/>
            <a:ext cx="34747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 name="Picture Placeholder 10">
            <a:extLst>
              <a:ext uri="{FF2B5EF4-FFF2-40B4-BE49-F238E27FC236}">
                <a16:creationId xmlns:a16="http://schemas.microsoft.com/office/drawing/2014/main" id="{FA958037-C140-4697-8EAF-21C950A0ECC5}"/>
              </a:ext>
            </a:extLst>
          </p:cNvPr>
          <p:cNvSpPr>
            <a:spLocks noGrp="1"/>
          </p:cNvSpPr>
          <p:nvPr>
            <p:ph type="pic" sz="quarter" idx="13"/>
          </p:nvPr>
        </p:nvSpPr>
        <p:spPr>
          <a:xfrm>
            <a:off x="630936" y="640080"/>
            <a:ext cx="6912864" cy="5312664"/>
          </a:xfrm>
          <a:solidFill>
            <a:schemeClr val="accent6"/>
          </a:solidFill>
        </p:spPr>
        <p:txBody>
          <a:bodyPr/>
          <a:lstStyle/>
          <a:p>
            <a:r>
              <a:rPr lang="en-US"/>
              <a:t>Click icon to add picture</a:t>
            </a:r>
          </a:p>
        </p:txBody>
      </p:sp>
      <p:sp>
        <p:nvSpPr>
          <p:cNvPr id="9" name="Content Placeholder 14">
            <a:extLst>
              <a:ext uri="{FF2B5EF4-FFF2-40B4-BE49-F238E27FC236}">
                <a16:creationId xmlns:a16="http://schemas.microsoft.com/office/drawing/2014/main" id="{44613BB0-E0E0-4B1C-9926-EBE53B5420E1}"/>
              </a:ext>
            </a:extLst>
          </p:cNvPr>
          <p:cNvSpPr>
            <a:spLocks noGrp="1"/>
          </p:cNvSpPr>
          <p:nvPr>
            <p:ph idx="1"/>
          </p:nvPr>
        </p:nvSpPr>
        <p:spPr>
          <a:xfrm>
            <a:off x="7859485" y="2407436"/>
            <a:ext cx="3690257" cy="3461658"/>
          </a:xfrm>
        </p:spPr>
        <p:txBody>
          <a:bodyPr>
            <a:normAutofit/>
          </a:bodyPr>
          <a:lstStyle/>
          <a:p>
            <a:pPr lvl="0"/>
            <a:r>
              <a:rPr lang="en-US"/>
              <a:t>Click to edit Master text styles</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02903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Introduc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75FAC41-B90D-4384-8484-175667AF8214}"/>
              </a:ext>
              <a:ext uri="{C183D7F6-B498-43B3-948B-1728B52AA6E4}">
                <adec:decorative xmlns:adec="http://schemas.microsoft.com/office/drawing/2017/decorative" val="1"/>
              </a:ext>
            </a:extLst>
          </p:cNvPr>
          <p:cNvSpPr/>
          <p:nvPr userDrawn="1"/>
        </p:nvSpPr>
        <p:spPr>
          <a:xfrm>
            <a:off x="0" y="914400"/>
            <a:ext cx="12192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Rectangle 8">
            <a:extLst>
              <a:ext uri="{FF2B5EF4-FFF2-40B4-BE49-F238E27FC236}">
                <a16:creationId xmlns:a16="http://schemas.microsoft.com/office/drawing/2014/main" id="{BF220C6F-8D05-41B5-9727-E041D5B9C26B}"/>
              </a:ext>
              <a:ext uri="{C183D7F6-B498-43B3-948B-1728B52AA6E4}">
                <adec:decorative xmlns:adec="http://schemas.microsoft.com/office/drawing/2017/decorative" val="1"/>
              </a:ext>
            </a:extLst>
          </p:cNvPr>
          <p:cNvSpPr/>
          <p:nvPr userDrawn="1"/>
        </p:nvSpPr>
        <p:spPr>
          <a:xfrm>
            <a:off x="5951621" y="1568357"/>
            <a:ext cx="6240379" cy="3721286"/>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0" name="Title 1">
            <a:extLst>
              <a:ext uri="{FF2B5EF4-FFF2-40B4-BE49-F238E27FC236}">
                <a16:creationId xmlns:a16="http://schemas.microsoft.com/office/drawing/2014/main" id="{B9A692DB-BC6A-43D5-BAE7-1E8AE149012E}"/>
              </a:ext>
            </a:extLst>
          </p:cNvPr>
          <p:cNvSpPr>
            <a:spLocks noGrp="1"/>
          </p:cNvSpPr>
          <p:nvPr>
            <p:ph type="title"/>
          </p:nvPr>
        </p:nvSpPr>
        <p:spPr>
          <a:xfrm>
            <a:off x="6481808" y="1758950"/>
            <a:ext cx="5137112" cy="673405"/>
          </a:xfrm>
        </p:spPr>
        <p:txBody>
          <a:bodyPr>
            <a:normAutofit/>
          </a:bodyPr>
          <a:lstStyle/>
          <a:p>
            <a:pPr>
              <a:lnSpc>
                <a:spcPct val="120000"/>
              </a:lnSpc>
            </a:pPr>
            <a:r>
              <a:rPr lang="en-US"/>
              <a:t>Click to edit Master title style</a:t>
            </a:r>
            <a:endParaRPr lang="en-US" dirty="0"/>
          </a:p>
        </p:txBody>
      </p:sp>
      <p:sp>
        <p:nvSpPr>
          <p:cNvPr id="20" name="Picture Placeholder 17">
            <a:extLst>
              <a:ext uri="{FF2B5EF4-FFF2-40B4-BE49-F238E27FC236}">
                <a16:creationId xmlns:a16="http://schemas.microsoft.com/office/drawing/2014/main" id="{9B631067-0981-46B9-BB6F-484741846C08}"/>
              </a:ext>
            </a:extLst>
          </p:cNvPr>
          <p:cNvSpPr>
            <a:spLocks noGrp="1"/>
          </p:cNvSpPr>
          <p:nvPr>
            <p:ph type="pic" sz="quarter" idx="13" hasCustomPrompt="1"/>
          </p:nvPr>
        </p:nvSpPr>
        <p:spPr>
          <a:xfrm>
            <a:off x="639763" y="642938"/>
            <a:ext cx="4814887" cy="2667000"/>
          </a:xfrm>
        </p:spPr>
        <p:txBody>
          <a:bodyPr/>
          <a:lstStyle>
            <a:lvl1pPr algn="ctr">
              <a:defRPr/>
            </a:lvl1pPr>
          </a:lstStyle>
          <a:p>
            <a:r>
              <a:rPr lang="en-US" dirty="0"/>
              <a:t>Click to add photo</a:t>
            </a:r>
          </a:p>
        </p:txBody>
      </p:sp>
      <p:sp>
        <p:nvSpPr>
          <p:cNvPr id="21" name="Picture Placeholder 17">
            <a:extLst>
              <a:ext uri="{FF2B5EF4-FFF2-40B4-BE49-F238E27FC236}">
                <a16:creationId xmlns:a16="http://schemas.microsoft.com/office/drawing/2014/main" id="{7984968B-9811-4180-8D8E-0619C9D3BFB4}"/>
              </a:ext>
            </a:extLst>
          </p:cNvPr>
          <p:cNvSpPr>
            <a:spLocks noGrp="1"/>
          </p:cNvSpPr>
          <p:nvPr>
            <p:ph type="pic" sz="quarter" idx="14" hasCustomPrompt="1"/>
          </p:nvPr>
        </p:nvSpPr>
        <p:spPr>
          <a:xfrm>
            <a:off x="639412" y="3631470"/>
            <a:ext cx="4814887" cy="2562738"/>
          </a:xfrm>
        </p:spPr>
        <p:txBody>
          <a:bodyPr/>
          <a:lstStyle>
            <a:lvl1pPr algn="ctr">
              <a:defRPr/>
            </a:lvl1pPr>
          </a:lstStyle>
          <a:p>
            <a:r>
              <a:rPr lang="en-US" dirty="0"/>
              <a:t>Click to add photo</a:t>
            </a:r>
          </a:p>
        </p:txBody>
      </p:sp>
      <p:sp>
        <p:nvSpPr>
          <p:cNvPr id="23" name="Text Placeholder 22">
            <a:extLst>
              <a:ext uri="{FF2B5EF4-FFF2-40B4-BE49-F238E27FC236}">
                <a16:creationId xmlns:a16="http://schemas.microsoft.com/office/drawing/2014/main" id="{B503D483-6082-4C3B-A4C5-0ACE6698343B}"/>
              </a:ext>
            </a:extLst>
          </p:cNvPr>
          <p:cNvSpPr>
            <a:spLocks noGrp="1"/>
          </p:cNvSpPr>
          <p:nvPr>
            <p:ph type="body" sz="quarter" idx="15" hasCustomPrompt="1"/>
          </p:nvPr>
        </p:nvSpPr>
        <p:spPr>
          <a:xfrm>
            <a:off x="6482241" y="2365374"/>
            <a:ext cx="5136671" cy="2635251"/>
          </a:xfrm>
        </p:spPr>
        <p:txBody>
          <a:bodyPr/>
          <a:lstStyle>
            <a:lvl1pPr>
              <a:defRPr/>
            </a:lvl1pPr>
          </a:lstStyle>
          <a:p>
            <a:pPr lvl="0"/>
            <a:r>
              <a:rPr lang="en-US" dirty="0"/>
              <a:t>Click to add text</a:t>
            </a:r>
          </a:p>
        </p:txBody>
      </p:sp>
      <p:sp>
        <p:nvSpPr>
          <p:cNvPr id="14" name="Footer Placeholder 5">
            <a:extLst>
              <a:ext uri="{FF2B5EF4-FFF2-40B4-BE49-F238E27FC236}">
                <a16:creationId xmlns:a16="http://schemas.microsoft.com/office/drawing/2014/main" id="{CB94B83C-8B92-4303-A841-0D5ED386F97F}"/>
              </a:ext>
            </a:extLst>
          </p:cNvPr>
          <p:cNvSpPr>
            <a:spLocks noGrp="1"/>
          </p:cNvSpPr>
          <p:nvPr>
            <p:ph type="ftr" sz="quarter" idx="11"/>
          </p:nvPr>
        </p:nvSpPr>
        <p:spPr>
          <a:xfrm>
            <a:off x="639413" y="6356350"/>
            <a:ext cx="6291108" cy="365125"/>
          </a:xfrm>
        </p:spPr>
        <p:txBody>
          <a:bodyPr/>
          <a:lstStyle>
            <a:lvl1pPr>
              <a:defRPr>
                <a:solidFill>
                  <a:schemeClr val="tx1"/>
                </a:solidFill>
                <a:effectLst/>
              </a:defRPr>
            </a:lvl1pPr>
          </a:lstStyle>
          <a:p>
            <a:r>
              <a:rPr lang="en-US" dirty="0"/>
              <a:t>Presentation title</a:t>
            </a:r>
          </a:p>
        </p:txBody>
      </p:sp>
      <p:sp>
        <p:nvSpPr>
          <p:cNvPr id="15" name="Date Placeholder 3">
            <a:extLst>
              <a:ext uri="{FF2B5EF4-FFF2-40B4-BE49-F238E27FC236}">
                <a16:creationId xmlns:a16="http://schemas.microsoft.com/office/drawing/2014/main" id="{FB204443-B45C-4C1E-8601-4AD0359ABD2E}"/>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6" name="Slide Number Placeholder 8">
            <a:extLst>
              <a:ext uri="{FF2B5EF4-FFF2-40B4-BE49-F238E27FC236}">
                <a16:creationId xmlns:a16="http://schemas.microsoft.com/office/drawing/2014/main" id="{125F2A8A-5D48-4A14-B0A6-52E55D3E5657}"/>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34079521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8810136-7130-4D10-A77D-0A7BA878209B}"/>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r>
              <a:rPr lang="en-US"/>
              <a:t>20XX</a:t>
            </a:r>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098036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18872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r>
              <a:rPr lang="en-US"/>
              <a:t>20XX</a:t>
            </a:r>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a:t>Sample Footer Text</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61998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BD637E5-EBAC-4C88-BDAB-D589FAE7B950}"/>
              </a:ext>
            </a:extLst>
          </p:cNvPr>
          <p:cNvSpPr/>
          <p:nvPr userDrawn="1"/>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r>
              <a:rPr lang="en-US"/>
              <a:t>20XX</a:t>
            </a:r>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0307615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r>
              <a:rPr lang="en-US"/>
              <a:t>20XX</a:t>
            </a:r>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r>
              <a:rPr lang="en-US"/>
              <a:t>Sample Footer Text</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8173661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t>20XX</a:t>
            </a:r>
          </a:p>
        </p:txBody>
      </p:sp>
      <p:sp>
        <p:nvSpPr>
          <p:cNvPr id="6" name="Footer Placeholder 5"/>
          <p:cNvSpPr>
            <a:spLocks noGrp="1"/>
          </p:cNvSpPr>
          <p:nvPr>
            <p:ph type="ftr" sz="quarter" idx="11"/>
          </p:nvPr>
        </p:nvSpPr>
        <p:spPr>
          <a:xfrm>
            <a:off x="1097279" y="6446838"/>
            <a:ext cx="6818262" cy="365125"/>
          </a:xfrm>
        </p:spPr>
        <p:txBody>
          <a:bodyPr/>
          <a:lstStyle/>
          <a:p>
            <a:pPr algn="l"/>
            <a:r>
              <a:rPr lang="en-US"/>
              <a:t>Sample Footer Text</a:t>
            </a:r>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561241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1_Title">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AE96E83-048C-4132-9ABC-E5A0C22DA94E}"/>
              </a:ext>
              <a:ext uri="{C183D7F6-B498-43B3-948B-1728B52AA6E4}">
                <adec:decorative xmlns:adec="http://schemas.microsoft.com/office/drawing/2017/decorative" val="1"/>
              </a:ext>
            </a:extLst>
          </p:cNvPr>
          <p:cNvSpPr/>
          <p:nvPr userDrawn="1"/>
        </p:nvSpPr>
        <p:spPr>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1" name="Rectangle 10">
            <a:extLst>
              <a:ext uri="{FF2B5EF4-FFF2-40B4-BE49-F238E27FC236}">
                <a16:creationId xmlns:a16="http://schemas.microsoft.com/office/drawing/2014/main" id="{3E498F49-BE12-4A88-909F-4B988B236ED7}"/>
              </a:ext>
              <a:ext uri="{C183D7F6-B498-43B3-948B-1728B52AA6E4}">
                <adec:decorative xmlns:adec="http://schemas.microsoft.com/office/drawing/2017/decorative" val="1"/>
              </a:ext>
            </a:extLst>
          </p:cNvPr>
          <p:cNvSpPr/>
          <p:nvPr userDrawn="1"/>
        </p:nvSpPr>
        <p:spPr>
          <a:xfrm>
            <a:off x="1524" y="0"/>
            <a:ext cx="12188952" cy="68580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useBgFill="1">
        <p:nvSpPr>
          <p:cNvPr id="13" name="Rectangle 12">
            <a:extLst>
              <a:ext uri="{FF2B5EF4-FFF2-40B4-BE49-F238E27FC236}">
                <a16:creationId xmlns:a16="http://schemas.microsoft.com/office/drawing/2014/main" id="{B60267AE-9C0D-4634-B312-C6DD54710776}"/>
              </a:ext>
              <a:ext uri="{C183D7F6-B498-43B3-948B-1728B52AA6E4}">
                <adec:decorative xmlns:adec="http://schemas.microsoft.com/office/drawing/2017/decorative" val="1"/>
              </a:ext>
            </a:extLst>
          </p:cNvPr>
          <p:cNvSpPr/>
          <p:nvPr userDrawn="1"/>
        </p:nvSpPr>
        <p:spPr>
          <a:xfrm>
            <a:off x="5441003" y="640080"/>
            <a:ext cx="6111585" cy="557784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 name="Title 1">
            <a:extLst>
              <a:ext uri="{FF2B5EF4-FFF2-40B4-BE49-F238E27FC236}">
                <a16:creationId xmlns:a16="http://schemas.microsoft.com/office/drawing/2014/main" id="{04BECD51-9119-4996-B4FC-2AD4321646BC}"/>
              </a:ext>
            </a:extLst>
          </p:cNvPr>
          <p:cNvSpPr>
            <a:spLocks noGrp="1"/>
          </p:cNvSpPr>
          <p:nvPr>
            <p:ph type="title" hasCustomPrompt="1"/>
          </p:nvPr>
        </p:nvSpPr>
        <p:spPr>
          <a:xfrm>
            <a:off x="5937594" y="1328058"/>
            <a:ext cx="5096630" cy="3378338"/>
          </a:xfrm>
        </p:spPr>
        <p:txBody>
          <a:bodyPr anchor="b">
            <a:normAutofit/>
          </a:bodyPr>
          <a:lstStyle>
            <a:lvl1pPr>
              <a:defRPr sz="5400" baseline="0"/>
            </a:lvl1pPr>
          </a:lstStyle>
          <a:p>
            <a:r>
              <a:rPr lang="en-US" dirty="0"/>
              <a:t>Click to add title</a:t>
            </a:r>
          </a:p>
        </p:txBody>
      </p:sp>
      <p:sp>
        <p:nvSpPr>
          <p:cNvPr id="20" name="Picture Placeholder 18">
            <a:extLst>
              <a:ext uri="{FF2B5EF4-FFF2-40B4-BE49-F238E27FC236}">
                <a16:creationId xmlns:a16="http://schemas.microsoft.com/office/drawing/2014/main" id="{956F6DB6-D6E1-4A50-9114-8601DF942196}"/>
              </a:ext>
            </a:extLst>
          </p:cNvPr>
          <p:cNvSpPr>
            <a:spLocks noGrp="1"/>
          </p:cNvSpPr>
          <p:nvPr>
            <p:ph type="pic" sz="quarter" idx="13" hasCustomPrompt="1"/>
          </p:nvPr>
        </p:nvSpPr>
        <p:spPr>
          <a:xfrm>
            <a:off x="639763" y="635000"/>
            <a:ext cx="4800600" cy="5578475"/>
          </a:xfrm>
        </p:spPr>
        <p:txBody>
          <a:bodyPr/>
          <a:lstStyle>
            <a:lvl1pPr algn="ctr">
              <a:defRPr/>
            </a:lvl1pPr>
          </a:lstStyle>
          <a:p>
            <a:r>
              <a:rPr lang="en-US" dirty="0"/>
              <a:t>Click to add photo</a:t>
            </a:r>
          </a:p>
        </p:txBody>
      </p:sp>
      <p:sp>
        <p:nvSpPr>
          <p:cNvPr id="26" name="Text Placeholder 24">
            <a:extLst>
              <a:ext uri="{FF2B5EF4-FFF2-40B4-BE49-F238E27FC236}">
                <a16:creationId xmlns:a16="http://schemas.microsoft.com/office/drawing/2014/main" id="{5381B5BB-CEA3-436C-8A43-C3C4889F11C4}"/>
              </a:ext>
            </a:extLst>
          </p:cNvPr>
          <p:cNvSpPr>
            <a:spLocks noGrp="1"/>
          </p:cNvSpPr>
          <p:nvPr>
            <p:ph type="body" sz="quarter" idx="15" hasCustomPrompt="1"/>
          </p:nvPr>
        </p:nvSpPr>
        <p:spPr>
          <a:xfrm>
            <a:off x="5948480" y="4668045"/>
            <a:ext cx="5096630" cy="1000125"/>
          </a:xfrm>
        </p:spPr>
        <p:txBody>
          <a:bodyPr>
            <a:noAutofit/>
          </a:bodyPr>
          <a:lstStyle>
            <a:lvl1pPr>
              <a:defRPr sz="2400" b="0" cap="all" spc="600" baseline="0"/>
            </a:lvl1pPr>
          </a:lstStyle>
          <a:p>
            <a:pPr lvl="0"/>
            <a:r>
              <a:rPr lang="en-US" dirty="0"/>
              <a:t>Click to add subtitle</a:t>
            </a:r>
          </a:p>
        </p:txBody>
      </p:sp>
    </p:spTree>
    <p:extLst>
      <p:ext uri="{BB962C8B-B14F-4D97-AF65-F5344CB8AC3E}">
        <p14:creationId xmlns:p14="http://schemas.microsoft.com/office/powerpoint/2010/main" val="35604008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Agenda">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FFFAE35-BD0D-4D19-892D-36475DD52893}"/>
              </a:ext>
              <a:ext uri="{C183D7F6-B498-43B3-948B-1728B52AA6E4}">
                <adec:decorative xmlns:adec="http://schemas.microsoft.com/office/drawing/2017/decorative" val="1"/>
              </a:ext>
            </a:extLst>
          </p:cNvPr>
          <p:cNvSpPr/>
          <p:nvPr userDrawn="1"/>
        </p:nvSpPr>
        <p:spPr>
          <a:xfrm>
            <a:off x="4063656" y="0"/>
            <a:ext cx="8128343"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22" name="Picture Placeholder 18">
            <a:extLst>
              <a:ext uri="{FF2B5EF4-FFF2-40B4-BE49-F238E27FC236}">
                <a16:creationId xmlns:a16="http://schemas.microsoft.com/office/drawing/2014/main" id="{FE2031E3-F975-4AFF-B76E-6BB46A2D3485}"/>
              </a:ext>
            </a:extLst>
          </p:cNvPr>
          <p:cNvSpPr>
            <a:spLocks noGrp="1"/>
          </p:cNvSpPr>
          <p:nvPr>
            <p:ph type="pic" sz="quarter" idx="14" hasCustomPrompt="1"/>
          </p:nvPr>
        </p:nvSpPr>
        <p:spPr>
          <a:xfrm>
            <a:off x="3090671" y="0"/>
            <a:ext cx="3000249" cy="3382963"/>
          </a:xfrm>
          <a:custGeom>
            <a:avLst/>
            <a:gdLst>
              <a:gd name="connsiteX0" fmla="*/ 0 w 2999232"/>
              <a:gd name="connsiteY0" fmla="*/ 0 h 3382963"/>
              <a:gd name="connsiteX1" fmla="*/ 2999232 w 2999232"/>
              <a:gd name="connsiteY1" fmla="*/ 0 h 3382963"/>
              <a:gd name="connsiteX2" fmla="*/ 2999232 w 2999232"/>
              <a:gd name="connsiteY2" fmla="*/ 3382963 h 3382963"/>
              <a:gd name="connsiteX3" fmla="*/ 0 w 2999232"/>
              <a:gd name="connsiteY3" fmla="*/ 3382963 h 3382963"/>
              <a:gd name="connsiteX4" fmla="*/ 0 w 2999232"/>
              <a:gd name="connsiteY4" fmla="*/ 0 h 3382963"/>
              <a:gd name="connsiteX0" fmla="*/ 0 w 2999232"/>
              <a:gd name="connsiteY0" fmla="*/ 0 h 3382963"/>
              <a:gd name="connsiteX1" fmla="*/ 968249 w 2999232"/>
              <a:gd name="connsiteY1" fmla="*/ 0 h 3382963"/>
              <a:gd name="connsiteX2" fmla="*/ 2999232 w 2999232"/>
              <a:gd name="connsiteY2" fmla="*/ 0 h 3382963"/>
              <a:gd name="connsiteX3" fmla="*/ 2999232 w 2999232"/>
              <a:gd name="connsiteY3" fmla="*/ 3382963 h 3382963"/>
              <a:gd name="connsiteX4" fmla="*/ 0 w 2999232"/>
              <a:gd name="connsiteY4" fmla="*/ 3382963 h 3382963"/>
              <a:gd name="connsiteX5" fmla="*/ 0 w 2999232"/>
              <a:gd name="connsiteY5" fmla="*/ 0 h 3382963"/>
              <a:gd name="connsiteX0" fmla="*/ 0 w 3000249"/>
              <a:gd name="connsiteY0" fmla="*/ 0 h 3382963"/>
              <a:gd name="connsiteX1" fmla="*/ 968249 w 3000249"/>
              <a:gd name="connsiteY1" fmla="*/ 0 h 3382963"/>
              <a:gd name="connsiteX2" fmla="*/ 2999232 w 3000249"/>
              <a:gd name="connsiteY2" fmla="*/ 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7432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7432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5199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 name="connsiteX0" fmla="*/ 0 w 3000249"/>
              <a:gd name="connsiteY0" fmla="*/ 0 h 3382963"/>
              <a:gd name="connsiteX1" fmla="*/ 968249 w 3000249"/>
              <a:gd name="connsiteY1" fmla="*/ 0 h 3382963"/>
              <a:gd name="connsiteX2" fmla="*/ 967232 w 3000249"/>
              <a:gd name="connsiteY2" fmla="*/ 284480 h 3382963"/>
              <a:gd name="connsiteX3" fmla="*/ 3000249 w 3000249"/>
              <a:gd name="connsiteY3" fmla="*/ 284480 h 3382963"/>
              <a:gd name="connsiteX4" fmla="*/ 2999232 w 3000249"/>
              <a:gd name="connsiteY4" fmla="*/ 3382963 h 3382963"/>
              <a:gd name="connsiteX5" fmla="*/ 0 w 3000249"/>
              <a:gd name="connsiteY5" fmla="*/ 3382963 h 3382963"/>
              <a:gd name="connsiteX6" fmla="*/ 0 w 3000249"/>
              <a:gd name="connsiteY6" fmla="*/ 0 h 3382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00249" h="3382963">
                <a:moveTo>
                  <a:pt x="0" y="0"/>
                </a:moveTo>
                <a:lnTo>
                  <a:pt x="968249" y="0"/>
                </a:lnTo>
                <a:lnTo>
                  <a:pt x="967232" y="284480"/>
                </a:lnTo>
                <a:lnTo>
                  <a:pt x="3000249" y="284480"/>
                </a:lnTo>
                <a:lnTo>
                  <a:pt x="2999232" y="3382963"/>
                </a:lnTo>
                <a:lnTo>
                  <a:pt x="0" y="3382963"/>
                </a:lnTo>
                <a:lnTo>
                  <a:pt x="0" y="0"/>
                </a:lnTo>
                <a:close/>
              </a:path>
            </a:pathLst>
          </a:custGeom>
        </p:spPr>
        <p:txBody>
          <a:bodyPr/>
          <a:lstStyle>
            <a:lvl1pPr algn="ctr">
              <a:defRPr/>
            </a:lvl1pPr>
          </a:lstStyle>
          <a:p>
            <a:r>
              <a:rPr lang="en-US" dirty="0"/>
              <a:t>Click to add photo</a:t>
            </a:r>
          </a:p>
        </p:txBody>
      </p:sp>
      <p:sp>
        <p:nvSpPr>
          <p:cNvPr id="12" name="Title 1">
            <a:extLst>
              <a:ext uri="{FF2B5EF4-FFF2-40B4-BE49-F238E27FC236}">
                <a16:creationId xmlns:a16="http://schemas.microsoft.com/office/drawing/2014/main" id="{F7610101-4EEB-48DF-A41F-DA38D737FAE7}"/>
              </a:ext>
            </a:extLst>
          </p:cNvPr>
          <p:cNvSpPr>
            <a:spLocks noGrp="1"/>
          </p:cNvSpPr>
          <p:nvPr>
            <p:ph type="title"/>
          </p:nvPr>
        </p:nvSpPr>
        <p:spPr>
          <a:xfrm>
            <a:off x="4063656" y="279792"/>
            <a:ext cx="7777824" cy="986304"/>
          </a:xfrm>
          <a:solidFill>
            <a:schemeClr val="bg2">
              <a:lumMod val="75000"/>
            </a:schemeClr>
          </a:solidFill>
        </p:spPr>
        <p:txBody>
          <a:bodyPr/>
          <a:lstStyle>
            <a:lvl1pPr marL="274320">
              <a:defRPr/>
            </a:lvl1pPr>
          </a:lstStyle>
          <a:p>
            <a:r>
              <a:rPr lang="en-US"/>
              <a:t>Click to edit Master title style</a:t>
            </a:r>
            <a:endParaRPr lang="en-US" dirty="0"/>
          </a:p>
        </p:txBody>
      </p:sp>
      <p:sp>
        <p:nvSpPr>
          <p:cNvPr id="21" name="Picture Placeholder 18">
            <a:extLst>
              <a:ext uri="{FF2B5EF4-FFF2-40B4-BE49-F238E27FC236}">
                <a16:creationId xmlns:a16="http://schemas.microsoft.com/office/drawing/2014/main" id="{564E749E-B27D-45B4-8E7A-53D8460AACCB}"/>
              </a:ext>
            </a:extLst>
          </p:cNvPr>
          <p:cNvSpPr>
            <a:spLocks noGrp="1"/>
          </p:cNvSpPr>
          <p:nvPr>
            <p:ph type="pic" sz="quarter" idx="13" hasCustomPrompt="1"/>
          </p:nvPr>
        </p:nvSpPr>
        <p:spPr>
          <a:xfrm>
            <a:off x="0" y="0"/>
            <a:ext cx="2997708" cy="3382963"/>
          </a:xfrm>
        </p:spPr>
        <p:txBody>
          <a:bodyPr/>
          <a:lstStyle>
            <a:lvl1pPr algn="ctr">
              <a:defRPr/>
            </a:lvl1pPr>
          </a:lstStyle>
          <a:p>
            <a:r>
              <a:rPr lang="en-US" dirty="0"/>
              <a:t>Click to add photo</a:t>
            </a:r>
          </a:p>
        </p:txBody>
      </p:sp>
      <p:sp>
        <p:nvSpPr>
          <p:cNvPr id="25" name="Picture Placeholder 23">
            <a:extLst>
              <a:ext uri="{FF2B5EF4-FFF2-40B4-BE49-F238E27FC236}">
                <a16:creationId xmlns:a16="http://schemas.microsoft.com/office/drawing/2014/main" id="{C8DE9984-911D-42E6-9467-9F53414894FF}"/>
              </a:ext>
            </a:extLst>
          </p:cNvPr>
          <p:cNvSpPr>
            <a:spLocks noGrp="1"/>
          </p:cNvSpPr>
          <p:nvPr>
            <p:ph type="pic" sz="quarter" idx="15" hasCustomPrompt="1"/>
          </p:nvPr>
        </p:nvSpPr>
        <p:spPr>
          <a:xfrm>
            <a:off x="0" y="3475038"/>
            <a:ext cx="6096000" cy="3382962"/>
          </a:xfrm>
        </p:spPr>
        <p:txBody>
          <a:bodyPr/>
          <a:lstStyle>
            <a:lvl1pPr algn="ctr">
              <a:defRPr/>
            </a:lvl1pPr>
          </a:lstStyle>
          <a:p>
            <a:r>
              <a:rPr lang="en-US" dirty="0"/>
              <a:t>Click to add photo</a:t>
            </a:r>
          </a:p>
        </p:txBody>
      </p:sp>
      <p:sp>
        <p:nvSpPr>
          <p:cNvPr id="14" name="Content Placeholder 2">
            <a:extLst>
              <a:ext uri="{FF2B5EF4-FFF2-40B4-BE49-F238E27FC236}">
                <a16:creationId xmlns:a16="http://schemas.microsoft.com/office/drawing/2014/main" id="{1F2F1F63-2333-48C5-BEEE-7FFCA14364F5}"/>
              </a:ext>
            </a:extLst>
          </p:cNvPr>
          <p:cNvSpPr>
            <a:spLocks noGrp="1"/>
          </p:cNvSpPr>
          <p:nvPr>
            <p:ph idx="1"/>
          </p:nvPr>
        </p:nvSpPr>
        <p:spPr>
          <a:xfrm>
            <a:off x="6735147" y="1639615"/>
            <a:ext cx="4817441" cy="4537348"/>
          </a:xfrm>
        </p:spPr>
        <p:txBody>
          <a:bodyPr/>
          <a:lstStyle>
            <a:lvl1pPr marL="285750" indent="-285750">
              <a:buFont typeface="Arial" panose="020B0604020202020204" pitchFamily="34" charset="0"/>
              <a:buChar char="•"/>
              <a:defRPr/>
            </a:lvl1pPr>
          </a:lstStyle>
          <a:p>
            <a:pPr lvl="0"/>
            <a:r>
              <a:rPr lang="en-US"/>
              <a:t>Click to edit Master text styles</a:t>
            </a:r>
          </a:p>
        </p:txBody>
      </p:sp>
      <p:sp>
        <p:nvSpPr>
          <p:cNvPr id="15" name="Footer Placeholder 7">
            <a:extLst>
              <a:ext uri="{FF2B5EF4-FFF2-40B4-BE49-F238E27FC236}">
                <a16:creationId xmlns:a16="http://schemas.microsoft.com/office/drawing/2014/main" id="{AF26E33C-9416-4C43-8695-B043D6960AA7}"/>
              </a:ext>
            </a:extLst>
          </p:cNvPr>
          <p:cNvSpPr>
            <a:spLocks noGrp="1"/>
          </p:cNvSpPr>
          <p:nvPr>
            <p:ph type="ftr" sz="quarter" idx="11"/>
          </p:nvPr>
        </p:nvSpPr>
        <p:spPr>
          <a:xfrm>
            <a:off x="639413" y="6356350"/>
            <a:ext cx="6291108" cy="365125"/>
          </a:xfrm>
        </p:spPr>
        <p:txBody>
          <a:bodyPr/>
          <a:lstStyle>
            <a:lvl1pPr>
              <a:defRPr>
                <a:solidFill>
                  <a:schemeClr val="bg1"/>
                </a:solidFill>
              </a:defRPr>
            </a:lvl1pPr>
          </a:lstStyle>
          <a:p>
            <a:pPr>
              <a:defRPr/>
            </a:pPr>
            <a:r>
              <a:rPr lang="en-US" dirty="0">
                <a:effectLst>
                  <a:outerShdw blurRad="50800" dist="38100" dir="2700000" algn="tl" rotWithShape="0">
                    <a:prstClr val="black">
                      <a:alpha val="43000"/>
                    </a:prstClr>
                  </a:outerShdw>
                </a:effectLst>
              </a:rPr>
              <a:t>Presentation title</a:t>
            </a:r>
          </a:p>
        </p:txBody>
      </p:sp>
      <p:sp>
        <p:nvSpPr>
          <p:cNvPr id="16" name="Date Placeholder 3">
            <a:extLst>
              <a:ext uri="{FF2B5EF4-FFF2-40B4-BE49-F238E27FC236}">
                <a16:creationId xmlns:a16="http://schemas.microsoft.com/office/drawing/2014/main" id="{EDD9F57F-0928-48ED-8CF9-CC5AC1BD268E}"/>
              </a:ext>
            </a:extLst>
          </p:cNvPr>
          <p:cNvSpPr>
            <a:spLocks noGrp="1"/>
          </p:cNvSpPr>
          <p:nvPr>
            <p:ph type="dt" sz="half" idx="10"/>
          </p:nvPr>
        </p:nvSpPr>
        <p:spPr>
          <a:xfrm>
            <a:off x="7295738" y="6356350"/>
            <a:ext cx="3033829" cy="365125"/>
          </a:xfrm>
        </p:spPr>
        <p:txBody>
          <a:bodyPr/>
          <a:lstStyle>
            <a:lvl1pPr>
              <a:defRPr/>
            </a:lvl1pPr>
          </a:lstStyle>
          <a:p>
            <a:pPr>
              <a:defRPr/>
            </a:pPr>
            <a:r>
              <a:rPr lang="en-US" dirty="0">
                <a:solidFill>
                  <a:srgbClr val="232323">
                    <a:lumMod val="90000"/>
                    <a:lumOff val="10000"/>
                  </a:srgbClr>
                </a:solidFill>
              </a:rPr>
              <a:t>20XX</a:t>
            </a:r>
          </a:p>
        </p:txBody>
      </p:sp>
      <p:sp>
        <p:nvSpPr>
          <p:cNvPr id="17" name="Slide Number Placeholder 9">
            <a:extLst>
              <a:ext uri="{FF2B5EF4-FFF2-40B4-BE49-F238E27FC236}">
                <a16:creationId xmlns:a16="http://schemas.microsoft.com/office/drawing/2014/main" id="{B7E4E7CA-F2D2-4B67-92FE-3DCE5AB21585}"/>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3466219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Break">
    <p:spTree>
      <p:nvGrpSpPr>
        <p:cNvPr id="1" name=""/>
        <p:cNvGrpSpPr/>
        <p:nvPr/>
      </p:nvGrpSpPr>
      <p:grpSpPr>
        <a:xfrm>
          <a:off x="0" y="0"/>
          <a:ext cx="0" cy="0"/>
          <a:chOff x="0" y="0"/>
          <a:chExt cx="0" cy="0"/>
        </a:xfrm>
      </p:grpSpPr>
      <p:sp>
        <p:nvSpPr>
          <p:cNvPr id="19" name="Picture Placeholder 17">
            <a:extLst>
              <a:ext uri="{FF2B5EF4-FFF2-40B4-BE49-F238E27FC236}">
                <a16:creationId xmlns:a16="http://schemas.microsoft.com/office/drawing/2014/main" id="{620C2886-3E99-43F7-A045-F15053959CE7}"/>
              </a:ext>
            </a:extLst>
          </p:cNvPr>
          <p:cNvSpPr>
            <a:spLocks noGrp="1"/>
          </p:cNvSpPr>
          <p:nvPr>
            <p:ph type="pic" sz="quarter" idx="13"/>
          </p:nvPr>
        </p:nvSpPr>
        <p:spPr>
          <a:xfrm>
            <a:off x="6094413" y="0"/>
            <a:ext cx="6094412" cy="6854825"/>
          </a:xfrm>
        </p:spPr>
        <p:txBody>
          <a:bodyPr/>
          <a:lstStyle/>
          <a:p>
            <a:r>
              <a:rPr lang="en-US"/>
              <a:t>Click icon to add picture</a:t>
            </a:r>
            <a:endParaRPr lang="en-US" dirty="0"/>
          </a:p>
        </p:txBody>
      </p:sp>
      <p:sp>
        <p:nvSpPr>
          <p:cNvPr id="9" name="Rectangle 8">
            <a:extLst>
              <a:ext uri="{FF2B5EF4-FFF2-40B4-BE49-F238E27FC236}">
                <a16:creationId xmlns:a16="http://schemas.microsoft.com/office/drawing/2014/main" id="{63D67587-8C0C-40DB-88B2-2CAC45DBF8DC}"/>
              </a:ext>
              <a:ext uri="{C183D7F6-B498-43B3-948B-1728B52AA6E4}">
                <adec:decorative xmlns:adec="http://schemas.microsoft.com/office/drawing/2017/decorative" val="1"/>
              </a:ext>
            </a:extLst>
          </p:cNvPr>
          <p:cNvSpPr/>
          <p:nvPr userDrawn="1"/>
        </p:nvSpPr>
        <p:spPr>
          <a:xfrm>
            <a:off x="0" y="914400"/>
            <a:ext cx="6094477"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Title 1">
            <a:extLst>
              <a:ext uri="{FF2B5EF4-FFF2-40B4-BE49-F238E27FC236}">
                <a16:creationId xmlns:a16="http://schemas.microsoft.com/office/drawing/2014/main" id="{E11B7BFF-DF61-4F7F-BC0C-A774104FF416}"/>
              </a:ext>
            </a:extLst>
          </p:cNvPr>
          <p:cNvSpPr>
            <a:spLocks noGrp="1"/>
          </p:cNvSpPr>
          <p:nvPr>
            <p:ph type="ctrTitle" hasCustomPrompt="1"/>
          </p:nvPr>
        </p:nvSpPr>
        <p:spPr>
          <a:xfrm>
            <a:off x="761774" y="2814975"/>
            <a:ext cx="6769706" cy="1910972"/>
          </a:xfrm>
          <a:solidFill>
            <a:schemeClr val="tx2"/>
          </a:solidFill>
        </p:spPr>
        <p:txBody>
          <a:bodyPr anchor="b">
            <a:noAutofit/>
          </a:bodyPr>
          <a:lstStyle>
            <a:lvl1pPr marL="182880">
              <a:defRPr sz="5400">
                <a:solidFill>
                  <a:schemeClr val="bg1"/>
                </a:solidFill>
              </a:defRPr>
            </a:lvl1pPr>
          </a:lstStyle>
          <a:p>
            <a:r>
              <a:rPr lang="en-US" dirty="0">
                <a:solidFill>
                  <a:schemeClr val="bg1"/>
                </a:solidFill>
              </a:rPr>
              <a:t>Click to add title</a:t>
            </a:r>
          </a:p>
        </p:txBody>
      </p:sp>
      <p:sp>
        <p:nvSpPr>
          <p:cNvPr id="3" name="Text Placeholder 2">
            <a:extLst>
              <a:ext uri="{FF2B5EF4-FFF2-40B4-BE49-F238E27FC236}">
                <a16:creationId xmlns:a16="http://schemas.microsoft.com/office/drawing/2014/main" id="{43D0F1B1-D8F9-42A3-B0C7-AADC53D8F392}"/>
              </a:ext>
            </a:extLst>
          </p:cNvPr>
          <p:cNvSpPr>
            <a:spLocks noGrp="1"/>
          </p:cNvSpPr>
          <p:nvPr>
            <p:ph type="body" sz="quarter" idx="14" hasCustomPrompt="1"/>
          </p:nvPr>
        </p:nvSpPr>
        <p:spPr>
          <a:xfrm>
            <a:off x="762000" y="4657726"/>
            <a:ext cx="6769100" cy="731838"/>
          </a:xfrm>
          <a:solidFill>
            <a:schemeClr val="tx2"/>
          </a:solidFill>
        </p:spPr>
        <p:txBody>
          <a:bodyPr>
            <a:noAutofit/>
          </a:bodyPr>
          <a:lstStyle>
            <a:lvl1pPr marL="228600">
              <a:defRPr sz="1500" cap="all" spc="600" baseline="0">
                <a:solidFill>
                  <a:schemeClr val="bg1"/>
                </a:solidFill>
              </a:defRPr>
            </a:lvl1pPr>
            <a:lvl2pPr>
              <a:defRPr sz="1500">
                <a:solidFill>
                  <a:schemeClr val="bg1"/>
                </a:solidFill>
              </a:defRPr>
            </a:lvl2pPr>
            <a:lvl3pPr>
              <a:defRPr sz="1500">
                <a:solidFill>
                  <a:schemeClr val="bg1"/>
                </a:solidFill>
              </a:defRPr>
            </a:lvl3pPr>
            <a:lvl4pPr>
              <a:defRPr sz="1500">
                <a:solidFill>
                  <a:schemeClr val="bg1"/>
                </a:solidFill>
              </a:defRPr>
            </a:lvl4pPr>
            <a:lvl5pPr>
              <a:defRPr sz="1500">
                <a:solidFill>
                  <a:schemeClr val="bg1"/>
                </a:solidFill>
              </a:defRPr>
            </a:lvl5pPr>
          </a:lstStyle>
          <a:p>
            <a:pPr lvl="0"/>
            <a:r>
              <a:rPr lang="en-US" dirty="0"/>
              <a:t>CLICK TO ADD SUBTITLE</a:t>
            </a:r>
          </a:p>
        </p:txBody>
      </p:sp>
    </p:spTree>
    <p:extLst>
      <p:ext uri="{BB962C8B-B14F-4D97-AF65-F5344CB8AC3E}">
        <p14:creationId xmlns:p14="http://schemas.microsoft.com/office/powerpoint/2010/main" val="2462859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707196B1-3970-4386-8D54-A2067BA8417F}"/>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7" name="Footer Placeholder 14">
            <a:extLst>
              <a:ext uri="{FF2B5EF4-FFF2-40B4-BE49-F238E27FC236}">
                <a16:creationId xmlns:a16="http://schemas.microsoft.com/office/drawing/2014/main" id="{9535C1B1-EA9A-48AD-AB3B-00E7FEE05F01}"/>
              </a:ext>
            </a:extLst>
          </p:cNvPr>
          <p:cNvSpPr>
            <a:spLocks noGrp="1"/>
          </p:cNvSpPr>
          <p:nvPr>
            <p:ph type="ftr" sz="quarter" idx="11"/>
          </p:nvPr>
        </p:nvSpPr>
        <p:spPr>
          <a:xfrm>
            <a:off x="639413" y="6356350"/>
            <a:ext cx="6291108" cy="365125"/>
          </a:xfrm>
        </p:spPr>
        <p:txBody>
          <a:bodyPr/>
          <a:lstStyle>
            <a:lvl1pPr>
              <a:defRPr>
                <a:solidFill>
                  <a:schemeClr val="tx1"/>
                </a:solidFill>
              </a:defRPr>
            </a:lvl1pPr>
          </a:lstStyle>
          <a:p>
            <a:r>
              <a:rPr lang="en-US" dirty="0"/>
              <a:t>Presentation title</a:t>
            </a:r>
          </a:p>
        </p:txBody>
      </p:sp>
      <p:sp>
        <p:nvSpPr>
          <p:cNvPr id="18" name="Date Placeholder 12">
            <a:extLst>
              <a:ext uri="{FF2B5EF4-FFF2-40B4-BE49-F238E27FC236}">
                <a16:creationId xmlns:a16="http://schemas.microsoft.com/office/drawing/2014/main" id="{E334D19F-C91E-4007-9C85-89B0645F270D}"/>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9" name="Slide Number Placeholder 15">
            <a:extLst>
              <a:ext uri="{FF2B5EF4-FFF2-40B4-BE49-F238E27FC236}">
                <a16:creationId xmlns:a16="http://schemas.microsoft.com/office/drawing/2014/main" id="{00B1B695-CA8C-4B38-8D25-4E56BD079E7E}"/>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219E4B01-1489-40C5-B290-E42D974C10E7}"/>
              </a:ext>
            </a:extLst>
          </p:cNvPr>
          <p:cNvSpPr>
            <a:spLocks noGrp="1"/>
          </p:cNvSpPr>
          <p:nvPr>
            <p:ph sz="quarter" idx="13" hasCustomPrompt="1"/>
          </p:nvPr>
        </p:nvSpPr>
        <p:spPr>
          <a:xfrm>
            <a:off x="937987" y="1735958"/>
            <a:ext cx="10318036" cy="4276220"/>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2637976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A29640D-9D66-4252-AF26-226B9EF38E93}"/>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72F585F-809A-43CB-A46F-35690087203B}"/>
              </a:ext>
            </a:extLst>
          </p:cNvPr>
          <p:cNvSpPr>
            <a:spLocks noGrp="1"/>
          </p:cNvSpPr>
          <p:nvPr>
            <p:ph sz="quarter" idx="13" hasCustomPrompt="1"/>
          </p:nvPr>
        </p:nvSpPr>
        <p:spPr>
          <a:xfrm>
            <a:off x="1285875" y="2066925"/>
            <a:ext cx="9610725" cy="3630613"/>
          </a:xfrm>
        </p:spPr>
        <p:txBody>
          <a:bodyPr/>
          <a:lstStyle>
            <a:lvl1pPr>
              <a:defRPr/>
            </a:lvl1pPr>
          </a:lstStyle>
          <a:p>
            <a:pPr lvl="0"/>
            <a:r>
              <a:rPr lang="en-US" dirty="0"/>
              <a:t>Click to add content</a:t>
            </a:r>
          </a:p>
        </p:txBody>
      </p:sp>
      <p:sp>
        <p:nvSpPr>
          <p:cNvPr id="10" name="Footer Placeholder 14">
            <a:extLst>
              <a:ext uri="{FF2B5EF4-FFF2-40B4-BE49-F238E27FC236}">
                <a16:creationId xmlns:a16="http://schemas.microsoft.com/office/drawing/2014/main" id="{1F196FCF-777C-4746-AFAA-ECE173A0BDC6}"/>
              </a:ext>
            </a:extLst>
          </p:cNvPr>
          <p:cNvSpPr>
            <a:spLocks noGrp="1"/>
          </p:cNvSpPr>
          <p:nvPr>
            <p:ph type="ftr" sz="quarter" idx="11"/>
          </p:nvPr>
        </p:nvSpPr>
        <p:spPr>
          <a:xfrm>
            <a:off x="639413" y="6356350"/>
            <a:ext cx="6291108" cy="365125"/>
          </a:xfrm>
        </p:spPr>
        <p:txBody>
          <a:bodyPr/>
          <a:lstStyle>
            <a:lvl1pPr>
              <a:defRPr>
                <a:solidFill>
                  <a:schemeClr val="tx1"/>
                </a:solidFill>
              </a:defRPr>
            </a:lvl1pPr>
          </a:lstStyle>
          <a:p>
            <a:r>
              <a:rPr lang="en-US" dirty="0"/>
              <a:t>Presentation title</a:t>
            </a:r>
          </a:p>
        </p:txBody>
      </p:sp>
      <p:sp>
        <p:nvSpPr>
          <p:cNvPr id="11" name="Date Placeholder 12">
            <a:extLst>
              <a:ext uri="{FF2B5EF4-FFF2-40B4-BE49-F238E27FC236}">
                <a16:creationId xmlns:a16="http://schemas.microsoft.com/office/drawing/2014/main" id="{71EA376C-2DC1-4B5D-9628-4A223AA389BA}"/>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2" name="Slide Number Placeholder 15">
            <a:extLst>
              <a:ext uri="{FF2B5EF4-FFF2-40B4-BE49-F238E27FC236}">
                <a16:creationId xmlns:a16="http://schemas.microsoft.com/office/drawing/2014/main" id="{CCEC0CD5-B86D-4E13-B3A9-9D3B0CB1B565}"/>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426764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Quot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E07EFA-7299-44A6-85FB-04EC9B553E51}"/>
              </a:ext>
              <a:ext uri="{C183D7F6-B498-43B3-948B-1728B52AA6E4}">
                <adec:decorative xmlns:adec="http://schemas.microsoft.com/office/drawing/2017/decorative" val="1"/>
              </a:ext>
            </a:extLst>
          </p:cNvPr>
          <p:cNvSpPr/>
          <p:nvPr userDrawn="1"/>
        </p:nvSpPr>
        <p:spPr>
          <a:xfrm>
            <a:off x="0" y="914400"/>
            <a:ext cx="12192000" cy="5029200"/>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8" name="Rectangle 7">
            <a:extLst>
              <a:ext uri="{FF2B5EF4-FFF2-40B4-BE49-F238E27FC236}">
                <a16:creationId xmlns:a16="http://schemas.microsoft.com/office/drawing/2014/main" id="{F43A4CB2-29F8-49C3-8735-106975893B76}"/>
              </a:ext>
              <a:ext uri="{C183D7F6-B498-43B3-948B-1728B52AA6E4}">
                <adec:decorative xmlns:adec="http://schemas.microsoft.com/office/drawing/2017/decorative" val="1"/>
              </a:ext>
            </a:extLst>
          </p:cNvPr>
          <p:cNvSpPr/>
          <p:nvPr userDrawn="1"/>
        </p:nvSpPr>
        <p:spPr>
          <a:xfrm>
            <a:off x="5951621" y="1803214"/>
            <a:ext cx="6240379" cy="325288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9" name="Title 1">
            <a:extLst>
              <a:ext uri="{FF2B5EF4-FFF2-40B4-BE49-F238E27FC236}">
                <a16:creationId xmlns:a16="http://schemas.microsoft.com/office/drawing/2014/main" id="{02574195-3DF9-438B-B8AC-0F2029352481}"/>
              </a:ext>
            </a:extLst>
          </p:cNvPr>
          <p:cNvSpPr>
            <a:spLocks noGrp="1"/>
          </p:cNvSpPr>
          <p:nvPr>
            <p:ph type="title"/>
          </p:nvPr>
        </p:nvSpPr>
        <p:spPr>
          <a:xfrm>
            <a:off x="6491332" y="2025650"/>
            <a:ext cx="5058209" cy="2355732"/>
          </a:xfrm>
        </p:spPr>
        <p:txBody>
          <a:bodyPr>
            <a:normAutofit/>
          </a:bodyPr>
          <a:lstStyle>
            <a:lvl1pPr>
              <a:defRPr sz="4400"/>
            </a:lvl1pPr>
          </a:lstStyle>
          <a:p>
            <a:pPr>
              <a:lnSpc>
                <a:spcPct val="120000"/>
              </a:lnSpc>
            </a:pPr>
            <a:r>
              <a:rPr lang="en-US"/>
              <a:t>Click to edit Master title style</a:t>
            </a:r>
            <a:endParaRPr lang="en-US" dirty="0"/>
          </a:p>
        </p:txBody>
      </p:sp>
      <p:sp>
        <p:nvSpPr>
          <p:cNvPr id="16" name="Picture Placeholder 14">
            <a:extLst>
              <a:ext uri="{FF2B5EF4-FFF2-40B4-BE49-F238E27FC236}">
                <a16:creationId xmlns:a16="http://schemas.microsoft.com/office/drawing/2014/main" id="{57FAF158-BFC1-43C2-A23B-B93DEFAE3AB0}"/>
              </a:ext>
            </a:extLst>
          </p:cNvPr>
          <p:cNvSpPr>
            <a:spLocks noGrp="1"/>
          </p:cNvSpPr>
          <p:nvPr>
            <p:ph type="pic" sz="quarter" idx="13" hasCustomPrompt="1"/>
          </p:nvPr>
        </p:nvSpPr>
        <p:spPr>
          <a:xfrm>
            <a:off x="542925" y="0"/>
            <a:ext cx="5408613" cy="6858000"/>
          </a:xfrm>
        </p:spPr>
        <p:txBody>
          <a:bodyPr/>
          <a:lstStyle>
            <a:lvl1pPr algn="ctr">
              <a:defRPr/>
            </a:lvl1pPr>
          </a:lstStyle>
          <a:p>
            <a:r>
              <a:rPr lang="en-US" dirty="0"/>
              <a:t>Click to add photo</a:t>
            </a:r>
          </a:p>
        </p:txBody>
      </p:sp>
      <p:sp>
        <p:nvSpPr>
          <p:cNvPr id="10" name="Content Placeholder 2">
            <a:extLst>
              <a:ext uri="{FF2B5EF4-FFF2-40B4-BE49-F238E27FC236}">
                <a16:creationId xmlns:a16="http://schemas.microsoft.com/office/drawing/2014/main" id="{DB1025F5-5E2A-47DC-9E1F-F31EE762904F}"/>
              </a:ext>
            </a:extLst>
          </p:cNvPr>
          <p:cNvSpPr>
            <a:spLocks noGrp="1"/>
          </p:cNvSpPr>
          <p:nvPr>
            <p:ph idx="1"/>
          </p:nvPr>
        </p:nvSpPr>
        <p:spPr>
          <a:xfrm>
            <a:off x="6492857" y="4381382"/>
            <a:ext cx="5058209" cy="395405"/>
          </a:xfrm>
        </p:spPr>
        <p:txBody>
          <a:bodyPr anchor="t"/>
          <a:lstStyle>
            <a:lvl1pPr>
              <a:defRPr b="0" cap="all" spc="600" baseline="0"/>
            </a:lvl1pPr>
          </a:lstStyle>
          <a:p>
            <a:pPr lvl="0"/>
            <a:r>
              <a:rPr lang="en-US"/>
              <a:t>Click to edit Master text styles</a:t>
            </a:r>
          </a:p>
        </p:txBody>
      </p:sp>
      <p:sp>
        <p:nvSpPr>
          <p:cNvPr id="11" name="Footer Placeholder 14">
            <a:extLst>
              <a:ext uri="{FF2B5EF4-FFF2-40B4-BE49-F238E27FC236}">
                <a16:creationId xmlns:a16="http://schemas.microsoft.com/office/drawing/2014/main" id="{9F00502A-31A8-40B1-8042-91BBF64690FA}"/>
              </a:ext>
            </a:extLst>
          </p:cNvPr>
          <p:cNvSpPr>
            <a:spLocks noGrp="1"/>
          </p:cNvSpPr>
          <p:nvPr>
            <p:ph type="ftr" sz="quarter" idx="11"/>
          </p:nvPr>
        </p:nvSpPr>
        <p:spPr>
          <a:xfrm>
            <a:off x="639413" y="6356350"/>
            <a:ext cx="6291108"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12" name="Date Placeholder 13">
            <a:extLst>
              <a:ext uri="{FF2B5EF4-FFF2-40B4-BE49-F238E27FC236}">
                <a16:creationId xmlns:a16="http://schemas.microsoft.com/office/drawing/2014/main" id="{1F0D82E2-6CDC-41FA-9FBD-29B16961536C}"/>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85DE54ED-1D6A-4185-BC18-EB63BF4B709F}"/>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Tree>
    <p:extLst>
      <p:ext uri="{BB962C8B-B14F-4D97-AF65-F5344CB8AC3E}">
        <p14:creationId xmlns:p14="http://schemas.microsoft.com/office/powerpoint/2010/main" val="1691906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eam">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FC1626-6E5A-4321-B003-2ECADA2CDE6D}"/>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3955D66E-614C-4554-AD07-DBF50786CB1C}"/>
              </a:ext>
              <a:ext uri="{C183D7F6-B498-43B3-948B-1728B52AA6E4}">
                <adec:decorative xmlns:adec="http://schemas.microsoft.com/office/drawing/2017/decorative" val="1"/>
              </a:ext>
            </a:extLst>
          </p:cNvPr>
          <p:cNvSpPr/>
          <p:nvPr userDrawn="1"/>
        </p:nvSpPr>
        <p:spPr>
          <a:xfrm>
            <a:off x="-1905" y="1633493"/>
            <a:ext cx="12192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6" name="Rectangle 15">
            <a:extLst>
              <a:ext uri="{FF2B5EF4-FFF2-40B4-BE49-F238E27FC236}">
                <a16:creationId xmlns:a16="http://schemas.microsoft.com/office/drawing/2014/main" id="{4FC25CFF-3341-490E-864B-9EE585E7DF4D}"/>
              </a:ext>
              <a:ext uri="{C183D7F6-B498-43B3-948B-1728B52AA6E4}">
                <adec:decorative xmlns:adec="http://schemas.microsoft.com/office/drawing/2017/decorative" val="1"/>
              </a:ext>
            </a:extLst>
          </p:cNvPr>
          <p:cNvSpPr/>
          <p:nvPr userDrawn="1"/>
        </p:nvSpPr>
        <p:spPr>
          <a:xfrm>
            <a:off x="-4370" y="1641780"/>
            <a:ext cx="12192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2" name="Footer Placeholder 14">
            <a:extLst>
              <a:ext uri="{FF2B5EF4-FFF2-40B4-BE49-F238E27FC236}">
                <a16:creationId xmlns:a16="http://schemas.microsoft.com/office/drawing/2014/main" id="{1A47F1BE-C6F0-4B08-A876-3ACB9A160B5C}"/>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13" name="Date Placeholder 12">
            <a:extLst>
              <a:ext uri="{FF2B5EF4-FFF2-40B4-BE49-F238E27FC236}">
                <a16:creationId xmlns:a16="http://schemas.microsoft.com/office/drawing/2014/main" id="{EB34F470-EFAB-4873-9AF2-800F83174880}"/>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4" name="Slide Number Placeholder 15">
            <a:extLst>
              <a:ext uri="{FF2B5EF4-FFF2-40B4-BE49-F238E27FC236}">
                <a16:creationId xmlns:a16="http://schemas.microsoft.com/office/drawing/2014/main" id="{FCAA1492-8926-496A-9DE4-45E13BA70E71}"/>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72F48288-2CF3-456E-8691-5772D99F82B1}"/>
              </a:ext>
            </a:extLst>
          </p:cNvPr>
          <p:cNvSpPr>
            <a:spLocks noGrp="1"/>
          </p:cNvSpPr>
          <p:nvPr>
            <p:ph sz="quarter" idx="13" hasCustomPrompt="1"/>
          </p:nvPr>
        </p:nvSpPr>
        <p:spPr>
          <a:xfrm>
            <a:off x="398236" y="1887311"/>
            <a:ext cx="11395528" cy="4343400"/>
          </a:xfrm>
        </p:spPr>
        <p:txBody>
          <a:bodyPr/>
          <a:lstStyle>
            <a:lvl1pPr>
              <a:defRPr/>
            </a:lvl1pPr>
          </a:lstStyle>
          <a:p>
            <a:pPr lvl="0"/>
            <a:r>
              <a:rPr lang="en-US" dirty="0"/>
              <a:t>Click to edit add content</a:t>
            </a:r>
          </a:p>
        </p:txBody>
      </p:sp>
    </p:spTree>
    <p:extLst>
      <p:ext uri="{BB962C8B-B14F-4D97-AF65-F5344CB8AC3E}">
        <p14:creationId xmlns:p14="http://schemas.microsoft.com/office/powerpoint/2010/main" val="3989789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1D1103D-8943-46F2-B18E-36FF38CAFAE0}"/>
              </a:ext>
            </a:extLst>
          </p:cNvPr>
          <p:cNvSpPr>
            <a:spLocks noGrp="1"/>
          </p:cNvSpPr>
          <p:nvPr>
            <p:ph type="title"/>
          </p:nvPr>
        </p:nvSpPr>
        <p:spPr>
          <a:xfrm>
            <a:off x="639413" y="476086"/>
            <a:ext cx="10904435" cy="689608"/>
          </a:xfrm>
        </p:spPr>
        <p:txBody>
          <a:bodyPr/>
          <a:lstStyle/>
          <a:p>
            <a:r>
              <a:rPr lang="en-US"/>
              <a:t>Click to edit Master title style</a:t>
            </a:r>
            <a:endParaRPr lang="en-US" dirty="0"/>
          </a:p>
        </p:txBody>
      </p:sp>
      <p:sp>
        <p:nvSpPr>
          <p:cNvPr id="10" name="Rectangle 9">
            <a:extLst>
              <a:ext uri="{FF2B5EF4-FFF2-40B4-BE49-F238E27FC236}">
                <a16:creationId xmlns:a16="http://schemas.microsoft.com/office/drawing/2014/main" id="{A902D366-4C48-4324-8771-8F9E7BECDD08}"/>
              </a:ext>
              <a:ext uri="{C183D7F6-B498-43B3-948B-1728B52AA6E4}">
                <adec:decorative xmlns:adec="http://schemas.microsoft.com/office/drawing/2017/decorative" val="1"/>
              </a:ext>
            </a:extLst>
          </p:cNvPr>
          <p:cNvSpPr/>
          <p:nvPr userDrawn="1"/>
        </p:nvSpPr>
        <p:spPr>
          <a:xfrm>
            <a:off x="-1905" y="1633493"/>
            <a:ext cx="12192000" cy="522450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5" name="Rectangle 14">
            <a:extLst>
              <a:ext uri="{FF2B5EF4-FFF2-40B4-BE49-F238E27FC236}">
                <a16:creationId xmlns:a16="http://schemas.microsoft.com/office/drawing/2014/main" id="{B139FB3E-2A6A-4BE8-9D79-47B91471CC23}"/>
              </a:ext>
              <a:ext uri="{C183D7F6-B498-43B3-948B-1728B52AA6E4}">
                <adec:decorative xmlns:adec="http://schemas.microsoft.com/office/drawing/2017/decorative" val="1"/>
              </a:ext>
            </a:extLst>
          </p:cNvPr>
          <p:cNvSpPr/>
          <p:nvPr userDrawn="1"/>
        </p:nvSpPr>
        <p:spPr>
          <a:xfrm>
            <a:off x="-4370" y="1641780"/>
            <a:ext cx="12192000" cy="52245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UI"/>
              <a:ea typeface="+mn-ea"/>
              <a:cs typeface="+mn-cs"/>
            </a:endParaRPr>
          </a:p>
        </p:txBody>
      </p:sp>
      <p:sp>
        <p:nvSpPr>
          <p:cNvPr id="11" name="Footer Placeholder 14">
            <a:extLst>
              <a:ext uri="{FF2B5EF4-FFF2-40B4-BE49-F238E27FC236}">
                <a16:creationId xmlns:a16="http://schemas.microsoft.com/office/drawing/2014/main" id="{7E3BBCB1-5D3D-4802-A48D-5D6A7BA51550}"/>
              </a:ext>
            </a:extLst>
          </p:cNvPr>
          <p:cNvSpPr>
            <a:spLocks noGrp="1"/>
          </p:cNvSpPr>
          <p:nvPr>
            <p:ph type="ftr" sz="quarter" idx="11"/>
          </p:nvPr>
        </p:nvSpPr>
        <p:spPr>
          <a:xfrm>
            <a:off x="639413" y="6356350"/>
            <a:ext cx="6291108"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rPr>
              <a:t>Presentation title</a:t>
            </a:r>
          </a:p>
        </p:txBody>
      </p:sp>
      <p:sp>
        <p:nvSpPr>
          <p:cNvPr id="12" name="Date Placeholder 12">
            <a:extLst>
              <a:ext uri="{FF2B5EF4-FFF2-40B4-BE49-F238E27FC236}">
                <a16:creationId xmlns:a16="http://schemas.microsoft.com/office/drawing/2014/main" id="{AE90937E-33CA-4432-A147-746EBB9E7C4A}"/>
              </a:ext>
            </a:extLst>
          </p:cNvPr>
          <p:cNvSpPr>
            <a:spLocks noGrp="1"/>
          </p:cNvSpPr>
          <p:nvPr>
            <p:ph type="dt" sz="half" idx="10"/>
          </p:nvPr>
        </p:nvSpPr>
        <p:spPr>
          <a:xfrm>
            <a:off x="7295738" y="6356350"/>
            <a:ext cx="3033829" cy="365125"/>
          </a:xfrm>
        </p:spPr>
        <p:txBody>
          <a:bodyPr/>
          <a:lstStyle/>
          <a:p>
            <a:pPr>
              <a:defRPr/>
            </a:pPr>
            <a:r>
              <a:rPr lang="en-US" dirty="0">
                <a:solidFill>
                  <a:srgbClr val="232323">
                    <a:lumMod val="90000"/>
                    <a:lumOff val="10000"/>
                  </a:srgbClr>
                </a:solidFill>
              </a:rPr>
              <a:t>20XX</a:t>
            </a:r>
          </a:p>
        </p:txBody>
      </p:sp>
      <p:sp>
        <p:nvSpPr>
          <p:cNvPr id="13" name="Slide Number Placeholder 15">
            <a:extLst>
              <a:ext uri="{FF2B5EF4-FFF2-40B4-BE49-F238E27FC236}">
                <a16:creationId xmlns:a16="http://schemas.microsoft.com/office/drawing/2014/main" id="{CECD9BDC-A2A2-40A0-8DAD-4C56EBE1BDFA}"/>
              </a:ext>
            </a:extLst>
          </p:cNvPr>
          <p:cNvSpPr>
            <a:spLocks noGrp="1"/>
          </p:cNvSpPr>
          <p:nvPr>
            <p:ph type="sldNum" sz="quarter" idx="12"/>
          </p:nvPr>
        </p:nvSpPr>
        <p:spPr>
          <a:xfrm>
            <a:off x="10707939" y="6356350"/>
            <a:ext cx="84464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sp>
        <p:nvSpPr>
          <p:cNvPr id="3" name="Content Placeholder 2">
            <a:extLst>
              <a:ext uri="{FF2B5EF4-FFF2-40B4-BE49-F238E27FC236}">
                <a16:creationId xmlns:a16="http://schemas.microsoft.com/office/drawing/2014/main" id="{4C4E3704-0282-421F-BA62-C1A7E0B072EA}"/>
              </a:ext>
            </a:extLst>
          </p:cNvPr>
          <p:cNvSpPr>
            <a:spLocks noGrp="1"/>
          </p:cNvSpPr>
          <p:nvPr>
            <p:ph sz="quarter" idx="13" hasCustomPrompt="1"/>
          </p:nvPr>
        </p:nvSpPr>
        <p:spPr>
          <a:xfrm>
            <a:off x="838200" y="1619250"/>
            <a:ext cx="10515600" cy="4848225"/>
          </a:xfrm>
        </p:spPr>
        <p:txBody>
          <a:bodyPr/>
          <a:lstStyle>
            <a:lvl1pPr>
              <a:defRPr/>
            </a:lvl1pPr>
          </a:lstStyle>
          <a:p>
            <a:pPr lvl="0"/>
            <a:r>
              <a:rPr lang="en-US" dirty="0"/>
              <a:t>Click to add content</a:t>
            </a:r>
          </a:p>
        </p:txBody>
      </p:sp>
    </p:spTree>
    <p:extLst>
      <p:ext uri="{BB962C8B-B14F-4D97-AF65-F5344CB8AC3E}">
        <p14:creationId xmlns:p14="http://schemas.microsoft.com/office/powerpoint/2010/main" val="652577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E79F0E-E6F3-4029-A461-CBE56588470B}"/>
              </a:ext>
            </a:extLst>
          </p:cNvPr>
          <p:cNvSpPr/>
          <p:nvPr/>
        </p:nvSpPr>
        <p:spPr>
          <a:xfrm>
            <a:off x="0" y="0"/>
            <a:ext cx="12192000" cy="986306"/>
          </a:xfrm>
          <a:prstGeom prst="rect">
            <a:avLst/>
          </a:prstGeom>
          <a:pattFill prst="lgGrid">
            <a:fgClr>
              <a:schemeClr val="tx2">
                <a:lumMod val="10000"/>
                <a:lumOff val="90000"/>
              </a:schemeClr>
            </a:fgClr>
            <a:bgClr>
              <a:schemeClr val="bg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FD5D58A2-1B1F-4DF4-936E-885ECC73E6F0}"/>
              </a:ext>
            </a:extLst>
          </p:cNvPr>
          <p:cNvSpPr/>
          <p:nvPr/>
        </p:nvSpPr>
        <p:spPr>
          <a:xfrm>
            <a:off x="350520" y="279792"/>
            <a:ext cx="11475720" cy="986305"/>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rtlCol="0" anchor="ctr"/>
          <a:lstStyle/>
          <a:p>
            <a:endParaRPr lang="en-US" sz="2400" b="1" dirty="0">
              <a:latin typeface="Meiryo" panose="020B0604030504040204" pitchFamily="34" charset="-128"/>
              <a:ea typeface="Meiryo" panose="020B0604030504040204" pitchFamily="34" charset="-128"/>
            </a:endParaRPr>
          </a:p>
        </p:txBody>
      </p:sp>
      <p:sp>
        <p:nvSpPr>
          <p:cNvPr id="2" name="Title Placeholder 1">
            <a:extLst>
              <a:ext uri="{FF2B5EF4-FFF2-40B4-BE49-F238E27FC236}">
                <a16:creationId xmlns:a16="http://schemas.microsoft.com/office/drawing/2014/main" id="{2DD9B9AA-BDD3-49A4-84E0-99DC3EF10AFB}"/>
              </a:ext>
            </a:extLst>
          </p:cNvPr>
          <p:cNvSpPr>
            <a:spLocks noGrp="1"/>
          </p:cNvSpPr>
          <p:nvPr>
            <p:ph type="title"/>
          </p:nvPr>
        </p:nvSpPr>
        <p:spPr>
          <a:xfrm>
            <a:off x="639413" y="476086"/>
            <a:ext cx="10904435" cy="689608"/>
          </a:xfrm>
          <a:prstGeom prst="rect">
            <a:avLst/>
          </a:prstGeom>
        </p:spPr>
        <p:txBody>
          <a:bodyPr vert="horz" lIns="109728" tIns="109728" rIns="109728" bIns="9144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2EB1D57-5959-4202-BB86-AFBA794FA532}"/>
              </a:ext>
            </a:extLst>
          </p:cNvPr>
          <p:cNvSpPr>
            <a:spLocks noGrp="1"/>
          </p:cNvSpPr>
          <p:nvPr>
            <p:ph type="body" idx="1"/>
          </p:nvPr>
        </p:nvSpPr>
        <p:spPr>
          <a:xfrm>
            <a:off x="639412" y="1639615"/>
            <a:ext cx="10904435" cy="45373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96B0E3D2-19DD-4BA8-81DE-A095DB31E14C}"/>
              </a:ext>
            </a:extLst>
          </p:cNvPr>
          <p:cNvSpPr>
            <a:spLocks noGrp="1"/>
          </p:cNvSpPr>
          <p:nvPr>
            <p:ph type="dt" sz="half" idx="2"/>
          </p:nvPr>
        </p:nvSpPr>
        <p:spPr>
          <a:xfrm>
            <a:off x="7295738" y="6356350"/>
            <a:ext cx="3033829" cy="365125"/>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r>
              <a:rPr lang="en-US" dirty="0"/>
              <a:t>20XX</a:t>
            </a:r>
          </a:p>
        </p:txBody>
      </p:sp>
      <p:sp>
        <p:nvSpPr>
          <p:cNvPr id="5" name="Footer Placeholder 4">
            <a:extLst>
              <a:ext uri="{FF2B5EF4-FFF2-40B4-BE49-F238E27FC236}">
                <a16:creationId xmlns:a16="http://schemas.microsoft.com/office/drawing/2014/main" id="{B4962D90-3DF7-4BB4-808C-F89E354103E2}"/>
              </a:ext>
            </a:extLst>
          </p:cNvPr>
          <p:cNvSpPr>
            <a:spLocks noGrp="1"/>
          </p:cNvSpPr>
          <p:nvPr>
            <p:ph type="ftr" sz="quarter" idx="3"/>
          </p:nvPr>
        </p:nvSpPr>
        <p:spPr>
          <a:xfrm>
            <a:off x="639413" y="6356350"/>
            <a:ext cx="6291108" cy="365125"/>
          </a:xfrm>
          <a:prstGeom prst="rect">
            <a:avLst/>
          </a:prstGeom>
        </p:spPr>
        <p:txBody>
          <a:bodyPr vert="horz" lIns="91440" tIns="45720" rIns="91440" bIns="45720" rtlCol="0" anchor="ctr"/>
          <a:lstStyle>
            <a:lvl1pPr algn="l">
              <a:defRPr sz="1200">
                <a:solidFill>
                  <a:schemeClr val="tx1">
                    <a:lumMod val="90000"/>
                    <a:lumOff val="10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07276974-1464-4D58-B215-63300577672D}"/>
              </a:ext>
            </a:extLst>
          </p:cNvPr>
          <p:cNvSpPr>
            <a:spLocks noGrp="1"/>
          </p:cNvSpPr>
          <p:nvPr>
            <p:ph type="sldNum" sz="quarter" idx="4"/>
          </p:nvPr>
        </p:nvSpPr>
        <p:spPr>
          <a:xfrm>
            <a:off x="10707939" y="6356350"/>
            <a:ext cx="844649" cy="365125"/>
          </a:xfrm>
          <a:prstGeom prst="rect">
            <a:avLst/>
          </a:prstGeom>
        </p:spPr>
        <p:txBody>
          <a:bodyPr vert="horz" lIns="91440" tIns="45720" rIns="91440" bIns="45720" rtlCol="0" anchor="ctr"/>
          <a:lstStyle>
            <a:lvl1pPr algn="r">
              <a:defRPr sz="1200">
                <a:solidFill>
                  <a:schemeClr val="tx1">
                    <a:lumMod val="90000"/>
                    <a:lumOff val="10000"/>
                  </a:schemeClr>
                </a:solidFill>
              </a:defRPr>
            </a:lvl1pPr>
          </a:lstStyle>
          <a:p>
            <a:fld id="{E20EFF4B-E35B-4DE6-97A9-05E54E649A15}" type="slidenum">
              <a:rPr lang="en-US" smtClean="0"/>
              <a:pPr/>
              <a:t>‹#›</a:t>
            </a:fld>
            <a:endParaRPr lang="en-US" dirty="0"/>
          </a:p>
        </p:txBody>
      </p:sp>
    </p:spTree>
    <p:extLst>
      <p:ext uri="{BB962C8B-B14F-4D97-AF65-F5344CB8AC3E}">
        <p14:creationId xmlns:p14="http://schemas.microsoft.com/office/powerpoint/2010/main" val="346138041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3" r:id="rId12"/>
    <p:sldLayoutId id="2147483722" r:id="rId13"/>
    <p:sldLayoutId id="2147483724" r:id="rId14"/>
    <p:sldLayoutId id="2147483725" r:id="rId15"/>
    <p:sldLayoutId id="2147483747" r:id="rId16"/>
    <p:sldLayoutId id="2147483748" r:id="rId17"/>
  </p:sldLayoutIdLst>
  <p:hf hdr="0"/>
  <p:txStyles>
    <p:titleStyle>
      <a:lvl1pPr marL="0" algn="l" defTabSz="914400" rtl="0" eaLnBrk="1" latinLnBrk="0" hangingPunct="1">
        <a:lnSpc>
          <a:spcPct val="90000"/>
        </a:lnSpc>
        <a:spcBef>
          <a:spcPct val="0"/>
        </a:spcBef>
        <a:buNone/>
        <a:defRPr lang="en-US" sz="2400" b="1" kern="1200" spc="150" baseline="0" dirty="0" smtClean="0">
          <a:solidFill>
            <a:schemeClr val="tx1"/>
          </a:solidFill>
          <a:latin typeface="+mj-lt"/>
          <a:ea typeface="+mj-ea"/>
          <a:cs typeface="+mj-cs"/>
        </a:defRPr>
      </a:lvl1pPr>
    </p:titleStyle>
    <p:bodyStyle>
      <a:lvl1pPr marL="0" indent="0" algn="l" defTabSz="914400" rtl="0" eaLnBrk="1" latinLnBrk="0" hangingPunct="1">
        <a:lnSpc>
          <a:spcPct val="150000"/>
        </a:lnSpc>
        <a:spcBef>
          <a:spcPts val="1500"/>
        </a:spcBef>
        <a:buClr>
          <a:schemeClr val="accent2"/>
        </a:buClr>
        <a:buFontTx/>
        <a:buNone/>
        <a:defRPr sz="1500" b="1" kern="1200" spc="150" baseline="0">
          <a:solidFill>
            <a:schemeClr val="tx1"/>
          </a:solidFill>
          <a:latin typeface="+mn-lt"/>
          <a:ea typeface="+mn-ea"/>
          <a:cs typeface="+mn-cs"/>
        </a:defRPr>
      </a:lvl1pPr>
      <a:lvl2pPr marL="0" indent="0" algn="l" defTabSz="914400" rtl="0" eaLnBrk="1" latinLnBrk="0" hangingPunct="1">
        <a:lnSpc>
          <a:spcPct val="150000"/>
        </a:lnSpc>
        <a:spcBef>
          <a:spcPts val="500"/>
        </a:spcBef>
        <a:buClr>
          <a:schemeClr val="accent2"/>
        </a:buClr>
        <a:buFontTx/>
        <a:buNone/>
        <a:defRPr sz="1500" kern="1200" spc="150" baseline="0">
          <a:solidFill>
            <a:schemeClr val="tx1"/>
          </a:solidFill>
          <a:latin typeface="+mn-lt"/>
          <a:ea typeface="+mn-ea"/>
          <a:cs typeface="+mn-cs"/>
        </a:defRPr>
      </a:lvl2pPr>
      <a:lvl3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3pPr>
      <a:lvl4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4pPr>
      <a:lvl5pPr marL="0" indent="0" algn="l" defTabSz="914400" rtl="0" eaLnBrk="1" latinLnBrk="0" hangingPunct="1">
        <a:lnSpc>
          <a:spcPct val="150000"/>
        </a:lnSpc>
        <a:spcBef>
          <a:spcPts val="500"/>
        </a:spcBef>
        <a:buClr>
          <a:schemeClr val="accent2"/>
        </a:buClr>
        <a:buFontTx/>
        <a:buNone/>
        <a:defRPr sz="1400" kern="1200" spc="15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188720" y="2108201"/>
            <a:ext cx="996696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r>
              <a:rPr lang="en-US"/>
              <a:t>20XX</a:t>
            </a:r>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r>
              <a:rPr lang="en-US"/>
              <a:t>Sample Footer Text</a:t>
            </a:r>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1050">
                <a:solidFill>
                  <a:srgbClr val="FFFFFF"/>
                </a:solidFill>
              </a:defRPr>
            </a:lvl1pPr>
          </a:lstStyle>
          <a:p>
            <a:fld id="{3A98EE3D-8CD1-4C3F-BD1C-C98C9596463C}" type="slidenum">
              <a:rPr lang="en-US" smtClean="0"/>
              <a:t>‹#›</a:t>
            </a:fld>
            <a:endParaRPr lang="en-US"/>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3826932"/>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Lst>
  <p:hf hdr="0" ftr="0" dt="0"/>
  <p:txStyles>
    <p:title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1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mailto:Jenna.Colagiacomi@co.Middlesex.nj.us"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hyperlink" Target="https://middlesexsocialservices.com/" TargetMode="External"/><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hyperlink" Target="https://community.solutions/building-a-future-without-homelessness/" TargetMode="External"/><Relationship Id="rId2" Type="http://schemas.openxmlformats.org/officeDocument/2006/relationships/hyperlink" Target="https://community.solutions/we-must-tell-a-new-story-about-homelessness-its-solvable/" TargetMode="External"/><Relationship Id="rId1" Type="http://schemas.openxmlformats.org/officeDocument/2006/relationships/slideLayout" Target="../slideLayouts/slideLayout14.xml"/><Relationship Id="rId5" Type="http://schemas.openxmlformats.org/officeDocument/2006/relationships/image" Target="../media/image36.png"/><Relationship Id="rId4" Type="http://schemas.openxmlformats.org/officeDocument/2006/relationships/image" Target="../media/image3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hyperlink" Target="mailto:Jenna.Colagiacomi@co.Middlesex.nj.us" TargetMode="Externa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15.xml"/><Relationship Id="rId5" Type="http://schemas.openxmlformats.org/officeDocument/2006/relationships/image" Target="../media/image45.png"/><Relationship Id="rId4" Type="http://schemas.openxmlformats.org/officeDocument/2006/relationships/image" Target="../media/image4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3.xml"/><Relationship Id="rId5" Type="http://schemas.openxmlformats.org/officeDocument/2006/relationships/image" Target="../media/image49.jpeg"/><Relationship Id="rId4" Type="http://schemas.openxmlformats.org/officeDocument/2006/relationships/image" Target="../media/image4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hyperlink" Target="http://www.nj211.org/" TargetMode="External"/><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hyperlink" Target="mailto:info@nj211.org"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4" name="Title 33">
            <a:extLst>
              <a:ext uri="{FF2B5EF4-FFF2-40B4-BE49-F238E27FC236}">
                <a16:creationId xmlns:a16="http://schemas.microsoft.com/office/drawing/2014/main" id="{2DFE6010-0FC2-4302-8ABC-58026AC355A6}"/>
              </a:ext>
            </a:extLst>
          </p:cNvPr>
          <p:cNvSpPr>
            <a:spLocks noGrp="1"/>
          </p:cNvSpPr>
          <p:nvPr>
            <p:ph type="title"/>
          </p:nvPr>
        </p:nvSpPr>
        <p:spPr>
          <a:xfrm>
            <a:off x="6005102" y="1433228"/>
            <a:ext cx="5096630" cy="1561275"/>
          </a:xfrm>
        </p:spPr>
        <p:txBody>
          <a:bodyPr>
            <a:noAutofit/>
          </a:bodyPr>
          <a:lstStyle/>
          <a:p>
            <a:pPr algn="ctr"/>
            <a:r>
              <a:rPr lang="en-US" dirty="0"/>
              <a:t>Navigating the System</a:t>
            </a:r>
          </a:p>
        </p:txBody>
      </p:sp>
      <p:pic>
        <p:nvPicPr>
          <p:cNvPr id="13" name="Picture Placeholder 12" descr="Diagram, engineering drawing, blueprints">
            <a:extLst>
              <a:ext uri="{FF2B5EF4-FFF2-40B4-BE49-F238E27FC236}">
                <a16:creationId xmlns:a16="http://schemas.microsoft.com/office/drawing/2014/main" id="{79D0C4D2-EC8C-4F0F-AACB-309E76F4204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5" b="5"/>
          <a:stretch/>
        </p:blipFill>
        <p:spPr/>
      </p:pic>
      <p:sp>
        <p:nvSpPr>
          <p:cNvPr id="4" name="Subtitle 3">
            <a:extLst>
              <a:ext uri="{FF2B5EF4-FFF2-40B4-BE49-F238E27FC236}">
                <a16:creationId xmlns:a16="http://schemas.microsoft.com/office/drawing/2014/main" id="{B71D9795-9EFD-4748-87B7-4471EFF00227}"/>
              </a:ext>
            </a:extLst>
          </p:cNvPr>
          <p:cNvSpPr>
            <a:spLocks noGrp="1"/>
          </p:cNvSpPr>
          <p:nvPr>
            <p:ph type="body" sz="quarter" idx="15"/>
          </p:nvPr>
        </p:nvSpPr>
        <p:spPr>
          <a:xfrm>
            <a:off x="12766696" y="2424112"/>
            <a:ext cx="5096630" cy="1000125"/>
          </a:xfrm>
        </p:spPr>
        <p:txBody>
          <a:bodyPr/>
          <a:lstStyle/>
          <a:p>
            <a:r>
              <a:rPr lang="en-US" dirty="0"/>
              <a:t>Middlesex county</a:t>
            </a:r>
          </a:p>
        </p:txBody>
      </p:sp>
      <p:pic>
        <p:nvPicPr>
          <p:cNvPr id="2" name="Picture 1" descr="A black background with blue text&#10;&#10;Description automatically generated">
            <a:extLst>
              <a:ext uri="{FF2B5EF4-FFF2-40B4-BE49-F238E27FC236}">
                <a16:creationId xmlns:a16="http://schemas.microsoft.com/office/drawing/2014/main" id="{3D38B95D-FA54-02ED-944B-E4DDE65A0062}"/>
              </a:ext>
            </a:extLst>
          </p:cNvPr>
          <p:cNvPicPr>
            <a:picLocks noChangeAspect="1"/>
          </p:cNvPicPr>
          <p:nvPr/>
        </p:nvPicPr>
        <p:blipFill>
          <a:blip r:embed="rId3"/>
          <a:stretch>
            <a:fillRect/>
          </a:stretch>
        </p:blipFill>
        <p:spPr>
          <a:xfrm>
            <a:off x="5825299" y="3863497"/>
            <a:ext cx="5456237" cy="2131666"/>
          </a:xfrm>
          <a:prstGeom prst="rect">
            <a:avLst/>
          </a:prstGeom>
          <a:noFill/>
        </p:spPr>
      </p:pic>
    </p:spTree>
    <p:extLst>
      <p:ext uri="{BB962C8B-B14F-4D97-AF65-F5344CB8AC3E}">
        <p14:creationId xmlns:p14="http://schemas.microsoft.com/office/powerpoint/2010/main" val="597852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19379-23FB-4321-408B-BB5B8FCF043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433F0C-4FF3-D07A-AAF0-93E9472F689F}"/>
              </a:ext>
            </a:extLst>
          </p:cNvPr>
          <p:cNvSpPr>
            <a:spLocks noGrp="1"/>
          </p:cNvSpPr>
          <p:nvPr>
            <p:ph type="title"/>
          </p:nvPr>
        </p:nvSpPr>
        <p:spPr>
          <a:xfrm>
            <a:off x="1097280" y="681224"/>
            <a:ext cx="10058400" cy="863629"/>
          </a:xfrm>
          <a:solidFill>
            <a:schemeClr val="accent1">
              <a:lumMod val="40000"/>
              <a:lumOff val="60000"/>
            </a:schemeClr>
          </a:solidFill>
        </p:spPr>
        <p:txBody>
          <a:bodyPr anchor="b">
            <a:normAutofit/>
          </a:bodyPr>
          <a:lstStyle/>
          <a:p>
            <a:pPr algn="ctr"/>
            <a:r>
              <a:rPr kumimoji="0" lang="en-US" sz="3600" b="1" i="0" u="none" strike="noStrike" kern="0" cap="none" spc="-50" normalizeH="0" baseline="0" noProof="0" dirty="0">
                <a:ln>
                  <a:noFill/>
                </a:ln>
                <a:solidFill>
                  <a:srgbClr val="002060"/>
                </a:solidFill>
                <a:effectLst/>
                <a:uLnTx/>
                <a:uFillTx/>
                <a:latin typeface="+mn-lt"/>
              </a:rPr>
              <a:t>Types of Homelessness</a:t>
            </a:r>
            <a:endParaRPr lang="en-US" sz="3600" dirty="0">
              <a:solidFill>
                <a:srgbClr val="002060"/>
              </a:solidFill>
              <a:latin typeface="+mn-lt"/>
            </a:endParaRPr>
          </a:p>
        </p:txBody>
      </p:sp>
      <p:graphicFrame>
        <p:nvGraphicFramePr>
          <p:cNvPr id="10" name="Content Placeholder 7">
            <a:extLst>
              <a:ext uri="{FF2B5EF4-FFF2-40B4-BE49-F238E27FC236}">
                <a16:creationId xmlns:a16="http://schemas.microsoft.com/office/drawing/2014/main" id="{4BC1FC09-AA0B-4541-503C-DBD16734671B}"/>
              </a:ext>
            </a:extLst>
          </p:cNvPr>
          <p:cNvGraphicFramePr>
            <a:graphicFrameLocks noGrp="1"/>
          </p:cNvGraphicFramePr>
          <p:nvPr>
            <p:ph idx="1"/>
          </p:nvPr>
        </p:nvGraphicFramePr>
        <p:xfrm>
          <a:off x="1188720" y="2313432"/>
          <a:ext cx="9966960" cy="367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31E1418A-853F-746C-92BC-4BDDFA263BC0}"/>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10</a:t>
            </a:fld>
            <a:endParaRPr lang="en-US"/>
          </a:p>
        </p:txBody>
      </p:sp>
    </p:spTree>
    <p:extLst>
      <p:ext uri="{BB962C8B-B14F-4D97-AF65-F5344CB8AC3E}">
        <p14:creationId xmlns:p14="http://schemas.microsoft.com/office/powerpoint/2010/main" val="22835066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26D7E-EC6D-4B21-BCCC-32A29B9B2B33}"/>
              </a:ext>
            </a:extLst>
          </p:cNvPr>
          <p:cNvSpPr>
            <a:spLocks noGrp="1"/>
          </p:cNvSpPr>
          <p:nvPr>
            <p:ph type="title"/>
          </p:nvPr>
        </p:nvSpPr>
        <p:spPr>
          <a:xfrm>
            <a:off x="1097280" y="286604"/>
            <a:ext cx="10058400" cy="939082"/>
          </a:xfrm>
        </p:spPr>
        <p:txBody>
          <a:bodyPr/>
          <a:lstStyle/>
          <a:p>
            <a:pPr algn="ctr"/>
            <a:r>
              <a:rPr kumimoji="0" lang="en-US" sz="4800" b="1" i="0" u="none" strike="noStrike" kern="0" cap="none" spc="-50" normalizeH="0" baseline="0" noProof="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HUD Definition for Homeless</a:t>
            </a:r>
            <a:endParaRPr lang="en-US">
              <a:solidFill>
                <a:srgbClr val="002060"/>
              </a:solidFill>
            </a:endParaRPr>
          </a:p>
        </p:txBody>
      </p:sp>
      <p:sp>
        <p:nvSpPr>
          <p:cNvPr id="9" name="Slide Number Placeholder 8">
            <a:extLst>
              <a:ext uri="{FF2B5EF4-FFF2-40B4-BE49-F238E27FC236}">
                <a16:creationId xmlns:a16="http://schemas.microsoft.com/office/drawing/2014/main" id="{19006701-2C20-483A-974E-2CA25DD23066}"/>
              </a:ext>
            </a:extLst>
          </p:cNvPr>
          <p:cNvSpPr>
            <a:spLocks noGrp="1"/>
          </p:cNvSpPr>
          <p:nvPr>
            <p:ph type="sldNum" sz="quarter" idx="12"/>
          </p:nvPr>
        </p:nvSpPr>
        <p:spPr>
          <a:xfrm>
            <a:off x="10993582" y="6446838"/>
            <a:ext cx="780010" cy="365125"/>
          </a:xfrm>
        </p:spPr>
        <p:txBody>
          <a:bodyPr/>
          <a:lstStyle/>
          <a:p>
            <a:fld id="{3A98EE3D-8CD1-4C3F-BD1C-C98C9596463C}" type="slidenum">
              <a:rPr lang="en-US" smtClean="0"/>
              <a:pPr/>
              <a:t>11</a:t>
            </a:fld>
            <a:endParaRPr lang="en-US"/>
          </a:p>
        </p:txBody>
      </p:sp>
      <p:sp>
        <p:nvSpPr>
          <p:cNvPr id="21" name="Content Placeholder 16">
            <a:extLst>
              <a:ext uri="{FF2B5EF4-FFF2-40B4-BE49-F238E27FC236}">
                <a16:creationId xmlns:a16="http://schemas.microsoft.com/office/drawing/2014/main" id="{80417F78-DECC-9615-FBC7-71A03AE1AE1A}"/>
              </a:ext>
            </a:extLst>
          </p:cNvPr>
          <p:cNvSpPr txBox="1">
            <a:spLocks/>
          </p:cNvSpPr>
          <p:nvPr/>
        </p:nvSpPr>
        <p:spPr>
          <a:xfrm>
            <a:off x="3449316" y="3301303"/>
            <a:ext cx="6671775" cy="618547"/>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spcBef>
                <a:spcPts val="0"/>
              </a:spcBef>
              <a:spcAft>
                <a:spcPts val="0"/>
              </a:spcAft>
              <a:buFont typeface="Wingdings" panose="05000000000000000000" pitchFamily="2" charset="2"/>
              <a:buChar char="§"/>
            </a:pPr>
            <a:endParaRPr lang="en-US" sz="1000"/>
          </a:p>
        </p:txBody>
      </p:sp>
      <p:sp>
        <p:nvSpPr>
          <p:cNvPr id="22" name="Content Placeholder 16">
            <a:extLst>
              <a:ext uri="{FF2B5EF4-FFF2-40B4-BE49-F238E27FC236}">
                <a16:creationId xmlns:a16="http://schemas.microsoft.com/office/drawing/2014/main" id="{DC272DDF-BAD2-2032-3D07-BA279A1F66EA}"/>
              </a:ext>
            </a:extLst>
          </p:cNvPr>
          <p:cNvSpPr txBox="1">
            <a:spLocks/>
          </p:cNvSpPr>
          <p:nvPr/>
        </p:nvSpPr>
        <p:spPr>
          <a:xfrm>
            <a:off x="3515776" y="4202996"/>
            <a:ext cx="7578945" cy="667238"/>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spcBef>
                <a:spcPts val="0"/>
              </a:spcBef>
              <a:spcAft>
                <a:spcPts val="0"/>
              </a:spcAft>
              <a:buFont typeface="Wingdings" panose="05000000000000000000" pitchFamily="2" charset="2"/>
              <a:buChar char="§"/>
            </a:pPr>
            <a:endParaRPr lang="en-US" sz="1000"/>
          </a:p>
        </p:txBody>
      </p:sp>
      <p:sp>
        <p:nvSpPr>
          <p:cNvPr id="23" name="Content Placeholder 16">
            <a:extLst>
              <a:ext uri="{FF2B5EF4-FFF2-40B4-BE49-F238E27FC236}">
                <a16:creationId xmlns:a16="http://schemas.microsoft.com/office/drawing/2014/main" id="{3AB9028C-3DCB-043E-557B-81EE208F36DC}"/>
              </a:ext>
            </a:extLst>
          </p:cNvPr>
          <p:cNvSpPr txBox="1">
            <a:spLocks/>
          </p:cNvSpPr>
          <p:nvPr/>
        </p:nvSpPr>
        <p:spPr>
          <a:xfrm>
            <a:off x="3479242" y="5257820"/>
            <a:ext cx="4465600" cy="549513"/>
          </a:xfrm>
          <a:prstGeom prst="rect">
            <a:avLst/>
          </a:prstGeom>
        </p:spPr>
        <p:txBody>
          <a:bodyPr vert="horz" lIns="0" tIns="45720" rIns="0" bIns="45720" rtlCol="0">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nSpc>
                <a:spcPct val="120000"/>
              </a:lnSpc>
              <a:spcBef>
                <a:spcPts val="0"/>
              </a:spcBef>
              <a:spcAft>
                <a:spcPts val="0"/>
              </a:spcAft>
              <a:buFont typeface="Wingdings" panose="05000000000000000000" pitchFamily="2" charset="2"/>
              <a:buChar char="§"/>
            </a:pPr>
            <a:endParaRPr lang="en-US" sz="1000"/>
          </a:p>
        </p:txBody>
      </p:sp>
      <p:graphicFrame>
        <p:nvGraphicFramePr>
          <p:cNvPr id="27" name="Table 26">
            <a:extLst>
              <a:ext uri="{FF2B5EF4-FFF2-40B4-BE49-F238E27FC236}">
                <a16:creationId xmlns:a16="http://schemas.microsoft.com/office/drawing/2014/main" id="{62790089-1703-D41E-3448-CA475729A70F}"/>
              </a:ext>
            </a:extLst>
          </p:cNvPr>
          <p:cNvGraphicFramePr>
            <a:graphicFrameLocks noGrp="1"/>
          </p:cNvGraphicFramePr>
          <p:nvPr/>
        </p:nvGraphicFramePr>
        <p:xfrm>
          <a:off x="1198457" y="2027208"/>
          <a:ext cx="10507589" cy="4064709"/>
        </p:xfrm>
        <a:graphic>
          <a:graphicData uri="http://schemas.openxmlformats.org/drawingml/2006/table">
            <a:tbl>
              <a:tblPr firstRow="1" bandRow="1">
                <a:tableStyleId>{0E3FDE45-AF77-4B5C-9715-49D594BDF05E}</a:tableStyleId>
              </a:tblPr>
              <a:tblGrid>
                <a:gridCol w="2193361">
                  <a:extLst>
                    <a:ext uri="{9D8B030D-6E8A-4147-A177-3AD203B41FA5}">
                      <a16:colId xmlns:a16="http://schemas.microsoft.com/office/drawing/2014/main" val="3587233660"/>
                    </a:ext>
                  </a:extLst>
                </a:gridCol>
                <a:gridCol w="8314228">
                  <a:extLst>
                    <a:ext uri="{9D8B030D-6E8A-4147-A177-3AD203B41FA5}">
                      <a16:colId xmlns:a16="http://schemas.microsoft.com/office/drawing/2014/main" val="2989464525"/>
                    </a:ext>
                  </a:extLst>
                </a:gridCol>
              </a:tblGrid>
              <a:tr h="8548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00">
                          <a:solidFill>
                            <a:srgbClr val="000000"/>
                          </a:solidFill>
                          <a:effectLst/>
                        </a:rPr>
                        <a:t>Literally </a:t>
                      </a:r>
                      <a:r>
                        <a:rPr lang="en-US" sz="1100" b="1">
                          <a:solidFill>
                            <a:srgbClr val="000000"/>
                          </a:solidFill>
                          <a:effectLst/>
                        </a:rPr>
                        <a:t>Homeless </a:t>
                      </a:r>
                      <a:endParaRPr lang="en-US" sz="1100" b="1"/>
                    </a:p>
                    <a:p>
                      <a:endParaRPr lang="en-US" sz="1100" b="1"/>
                    </a:p>
                  </a:txBody>
                  <a:tcPr/>
                </a:tc>
                <a:tc>
                  <a:txBody>
                    <a:bodyPr/>
                    <a:lstStyle/>
                    <a:p>
                      <a:pPr marL="171450" indent="-171450">
                        <a:spcBef>
                          <a:spcPts val="0"/>
                        </a:spcBef>
                        <a:spcAft>
                          <a:spcPts val="0"/>
                        </a:spcAft>
                        <a:buFont typeface="Wingdings" panose="05000000000000000000" pitchFamily="2" charset="2"/>
                        <a:buChar char="q"/>
                      </a:pPr>
                      <a:r>
                        <a:rPr lang="en-US" sz="1100" b="0"/>
                        <a:t>Lack of a fixed, regular, and adequate nighttime residence.</a:t>
                      </a:r>
                    </a:p>
                    <a:p>
                      <a:pPr marL="171450" indent="-171450">
                        <a:spcBef>
                          <a:spcPts val="0"/>
                        </a:spcBef>
                        <a:spcAft>
                          <a:spcPts val="0"/>
                        </a:spcAft>
                        <a:buFont typeface="Wingdings" panose="05000000000000000000" pitchFamily="2" charset="2"/>
                        <a:buChar char="q"/>
                      </a:pPr>
                      <a:r>
                        <a:rPr lang="en-US" sz="1100" b="0"/>
                        <a:t>Includes living in places not meant for habitation, shelters, or temporary residence in emergency shelters or institutions for under 90 days.</a:t>
                      </a:r>
                    </a:p>
                    <a:p>
                      <a:pPr marL="171450" indent="-171450">
                        <a:spcBef>
                          <a:spcPts val="0"/>
                        </a:spcBef>
                        <a:spcAft>
                          <a:spcPts val="0"/>
                        </a:spcAft>
                        <a:buFont typeface="Wingdings" panose="05000000000000000000" pitchFamily="2" charset="2"/>
                        <a:buChar char="q"/>
                      </a:pPr>
                      <a:r>
                        <a:rPr lang="en-US" sz="1100" b="0"/>
                        <a:t>Immediate pre-institutional residence in emergency shelters or places not meant for habitation is also encompassed in this definition.</a:t>
                      </a:r>
                    </a:p>
                    <a:p>
                      <a:endParaRPr lang="en-US" sz="1100" b="0"/>
                    </a:p>
                  </a:txBody>
                  <a:tcPr/>
                </a:tc>
                <a:extLst>
                  <a:ext uri="{0D108BD9-81ED-4DB2-BD59-A6C34878D82A}">
                    <a16:rowId xmlns:a16="http://schemas.microsoft.com/office/drawing/2014/main" val="2225525030"/>
                  </a:ext>
                </a:extLst>
              </a:tr>
              <a:tr h="7931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00">
                          <a:solidFill>
                            <a:srgbClr val="000000"/>
                          </a:solidFill>
                          <a:effectLst/>
                        </a:rPr>
                        <a:t>Imminent Risk of Homelessness</a:t>
                      </a:r>
                      <a:endParaRPr lang="en-US" sz="1100" b="1"/>
                    </a:p>
                    <a:p>
                      <a:endParaRPr lang="en-US" sz="1100" b="1"/>
                    </a:p>
                  </a:txBody>
                  <a:tcPr/>
                </a:tc>
                <a:tc>
                  <a:txBody>
                    <a:bodyPr/>
                    <a:lstStyle/>
                    <a:p>
                      <a:pPr marL="171450" indent="-171450">
                        <a:spcBef>
                          <a:spcPts val="0"/>
                        </a:spcBef>
                        <a:spcAft>
                          <a:spcPts val="0"/>
                        </a:spcAft>
                        <a:buFont typeface="Wingdings" panose="05000000000000000000" pitchFamily="2" charset="2"/>
                        <a:buChar char="q"/>
                      </a:pPr>
                      <a:r>
                        <a:rPr lang="en-US" sz="1100" b="0"/>
                        <a:t>Individuals or families facing imminent loss of their primary nighttime residence.</a:t>
                      </a:r>
                    </a:p>
                    <a:p>
                      <a:pPr marL="171450" indent="-171450">
                        <a:spcBef>
                          <a:spcPts val="0"/>
                        </a:spcBef>
                        <a:spcAft>
                          <a:spcPts val="0"/>
                        </a:spcAft>
                        <a:buFont typeface="Wingdings" panose="05000000000000000000" pitchFamily="2" charset="2"/>
                        <a:buChar char="q"/>
                      </a:pPr>
                      <a:r>
                        <a:rPr lang="en-US" sz="1100" b="0"/>
                        <a:t>Conditions include potential loss within 14 days, absence of an identified subsequent residence, and lack of resources or support networks for obtaining permanent housing..</a:t>
                      </a:r>
                    </a:p>
                    <a:p>
                      <a:endParaRPr lang="en-US" sz="1100" b="0"/>
                    </a:p>
                  </a:txBody>
                  <a:tcPr/>
                </a:tc>
                <a:extLst>
                  <a:ext uri="{0D108BD9-81ED-4DB2-BD59-A6C34878D82A}">
                    <a16:rowId xmlns:a16="http://schemas.microsoft.com/office/drawing/2014/main" val="3503171531"/>
                  </a:ext>
                </a:extLst>
              </a:tr>
              <a:tr h="924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kern="100">
                          <a:solidFill>
                            <a:srgbClr val="000000"/>
                          </a:solidFill>
                          <a:effectLst/>
                        </a:rPr>
                        <a:t>Homeless Youth and Families</a:t>
                      </a:r>
                      <a:endParaRPr lang="en-US" sz="1100" b="1"/>
                    </a:p>
                    <a:p>
                      <a:endParaRPr lang="en-US" sz="1100" b="1"/>
                    </a:p>
                  </a:txBody>
                  <a:tcPr/>
                </a:tc>
                <a:tc>
                  <a:txBody>
                    <a:bodyPr/>
                    <a:lstStyle/>
                    <a:p>
                      <a:pPr marL="171450" indent="-171450">
                        <a:lnSpc>
                          <a:spcPct val="120000"/>
                        </a:lnSpc>
                        <a:spcBef>
                          <a:spcPts val="0"/>
                        </a:spcBef>
                        <a:spcAft>
                          <a:spcPts val="0"/>
                        </a:spcAft>
                        <a:buFont typeface="Wingdings" panose="05000000000000000000" pitchFamily="2" charset="2"/>
                        <a:buChar char="q"/>
                      </a:pPr>
                      <a:r>
                        <a:rPr lang="en-US" sz="1100" b="0"/>
                        <a:t>Unaccompanied youth under 25 or families with children not meeting the primary homeless definition.</a:t>
                      </a:r>
                    </a:p>
                    <a:p>
                      <a:pPr marL="171450" indent="-171450">
                        <a:lnSpc>
                          <a:spcPct val="120000"/>
                        </a:lnSpc>
                        <a:spcBef>
                          <a:spcPts val="0"/>
                        </a:spcBef>
                        <a:spcAft>
                          <a:spcPts val="0"/>
                        </a:spcAft>
                        <a:buFont typeface="Wingdings" panose="05000000000000000000" pitchFamily="2" charset="2"/>
                        <a:buChar char="q"/>
                      </a:pPr>
                      <a:r>
                        <a:rPr lang="en-US" sz="1100" b="0"/>
                        <a:t>Qualifications include alignment with federal homelessness statutes, absence of permanent housing for 60 days, experiencing persistent instability with two or more moves in the last 60 days, and anticipating prolonged instability due to special needs or barriers.</a:t>
                      </a:r>
                    </a:p>
                    <a:p>
                      <a:endParaRPr lang="en-US" sz="1100" b="0"/>
                    </a:p>
                  </a:txBody>
                  <a:tcPr/>
                </a:tc>
                <a:extLst>
                  <a:ext uri="{0D108BD9-81ED-4DB2-BD59-A6C34878D82A}">
                    <a16:rowId xmlns:a16="http://schemas.microsoft.com/office/drawing/2014/main" val="575452073"/>
                  </a:ext>
                </a:extLst>
              </a:tr>
              <a:tr h="1110478">
                <a:tc>
                  <a:txBody>
                    <a:bodyPr/>
                    <a:lstStyle/>
                    <a:p>
                      <a:pPr marL="0" marR="53975">
                        <a:spcBef>
                          <a:spcPts val="0"/>
                        </a:spcBef>
                        <a:spcAft>
                          <a:spcPts val="0"/>
                        </a:spcAft>
                      </a:pPr>
                      <a:r>
                        <a:rPr lang="en-US" sz="1100" b="1" kern="100">
                          <a:solidFill>
                            <a:srgbClr val="000000"/>
                          </a:solidFill>
                          <a:effectLst/>
                        </a:rPr>
                        <a:t>Fleeing/ </a:t>
                      </a:r>
                    </a:p>
                    <a:p>
                      <a:pPr marL="0" marR="53975">
                        <a:spcBef>
                          <a:spcPts val="0"/>
                        </a:spcBef>
                        <a:spcAft>
                          <a:spcPts val="0"/>
                        </a:spcAft>
                      </a:pPr>
                      <a:r>
                        <a:rPr lang="en-US" sz="1100" b="1" kern="100">
                          <a:solidFill>
                            <a:srgbClr val="000000"/>
                          </a:solidFill>
                          <a:effectLst/>
                        </a:rPr>
                        <a:t>Attempting to Flee DV </a:t>
                      </a:r>
                    </a:p>
                    <a:p>
                      <a:endParaRPr lang="en-US" sz="1100" b="1"/>
                    </a:p>
                  </a:txBody>
                  <a:tcPr/>
                </a:tc>
                <a:tc>
                  <a:txBody>
                    <a:bodyPr/>
                    <a:lstStyle/>
                    <a:p>
                      <a:pPr marL="171450" indent="-171450">
                        <a:lnSpc>
                          <a:spcPct val="120000"/>
                        </a:lnSpc>
                        <a:spcBef>
                          <a:spcPts val="0"/>
                        </a:spcBef>
                        <a:spcAft>
                          <a:spcPts val="0"/>
                        </a:spcAft>
                        <a:buFont typeface="Wingdings" panose="05000000000000000000" pitchFamily="2" charset="2"/>
                        <a:buChar char="q"/>
                      </a:pPr>
                      <a:r>
                        <a:rPr lang="en-US" sz="1100" b="0" dirty="0"/>
                        <a:t>Any individual or family who: </a:t>
                      </a:r>
                    </a:p>
                    <a:p>
                      <a:pPr marL="171450" indent="-171450">
                        <a:lnSpc>
                          <a:spcPct val="120000"/>
                        </a:lnSpc>
                        <a:spcBef>
                          <a:spcPts val="0"/>
                        </a:spcBef>
                        <a:spcAft>
                          <a:spcPts val="0"/>
                        </a:spcAft>
                        <a:buFont typeface="Wingdings" panose="05000000000000000000" pitchFamily="2" charset="2"/>
                        <a:buChar char="q"/>
                      </a:pPr>
                      <a:r>
                        <a:rPr lang="en-US" sz="1100" b="0" dirty="0"/>
                        <a:t>Is fleeing, or is attempting to flee, domestic violence; </a:t>
                      </a:r>
                    </a:p>
                    <a:p>
                      <a:pPr marL="171450" indent="-171450">
                        <a:lnSpc>
                          <a:spcPct val="120000"/>
                        </a:lnSpc>
                        <a:spcBef>
                          <a:spcPts val="0"/>
                        </a:spcBef>
                        <a:spcAft>
                          <a:spcPts val="0"/>
                        </a:spcAft>
                        <a:buFont typeface="Wingdings" panose="05000000000000000000" pitchFamily="2" charset="2"/>
                        <a:buChar char="q"/>
                      </a:pPr>
                      <a:r>
                        <a:rPr lang="en-US" sz="1100" b="0" dirty="0"/>
                        <a:t>Has no other residence; and </a:t>
                      </a:r>
                    </a:p>
                    <a:p>
                      <a:pPr marL="171450" indent="-171450">
                        <a:lnSpc>
                          <a:spcPct val="120000"/>
                        </a:lnSpc>
                        <a:spcBef>
                          <a:spcPts val="0"/>
                        </a:spcBef>
                        <a:spcAft>
                          <a:spcPts val="0"/>
                        </a:spcAft>
                        <a:buFont typeface="Wingdings" panose="05000000000000000000" pitchFamily="2" charset="2"/>
                        <a:buChar char="q"/>
                      </a:pPr>
                      <a:r>
                        <a:rPr lang="en-US" sz="1100" b="0" dirty="0"/>
                        <a:t>Lacks the resources or support networks to obtain other permanent housing </a:t>
                      </a:r>
                    </a:p>
                    <a:p>
                      <a:endParaRPr lang="en-US" sz="1100" b="0" dirty="0"/>
                    </a:p>
                  </a:txBody>
                  <a:tcPr/>
                </a:tc>
                <a:extLst>
                  <a:ext uri="{0D108BD9-81ED-4DB2-BD59-A6C34878D82A}">
                    <a16:rowId xmlns:a16="http://schemas.microsoft.com/office/drawing/2014/main" val="494078840"/>
                  </a:ext>
                </a:extLst>
              </a:tr>
            </a:tbl>
          </a:graphicData>
        </a:graphic>
      </p:graphicFrame>
    </p:spTree>
    <p:extLst>
      <p:ext uri="{BB962C8B-B14F-4D97-AF65-F5344CB8AC3E}">
        <p14:creationId xmlns:p14="http://schemas.microsoft.com/office/powerpoint/2010/main" val="2193031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065119"/>
          </a:xfrm>
          <a:solidFill>
            <a:schemeClr val="accent1">
              <a:lumMod val="40000"/>
              <a:lumOff val="60000"/>
            </a:schemeClr>
          </a:solidFill>
        </p:spPr>
        <p:txBody>
          <a:bodyPr anchor="b">
            <a:normAutofit/>
          </a:bodyPr>
          <a:lstStyle/>
          <a:p>
            <a:r>
              <a:rPr lang="en-US" sz="3600" b="1">
                <a:latin typeface="+mn-lt"/>
              </a:rPr>
              <a:t>Problem Solving – What to Consider</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12</a:t>
            </a:fld>
            <a:endParaRPr lang="en-US"/>
          </a:p>
        </p:txBody>
      </p:sp>
      <p:graphicFrame>
        <p:nvGraphicFramePr>
          <p:cNvPr id="7" name="Content Placeholder 2">
            <a:extLst>
              <a:ext uri="{FF2B5EF4-FFF2-40B4-BE49-F238E27FC236}">
                <a16:creationId xmlns:a16="http://schemas.microsoft.com/office/drawing/2014/main" id="{79862B1D-63FC-3EB4-71F8-1B1D735FEC57}"/>
              </a:ext>
            </a:extLst>
          </p:cNvPr>
          <p:cNvGraphicFramePr>
            <a:graphicFrameLocks noGrp="1"/>
          </p:cNvGraphicFramePr>
          <p:nvPr>
            <p:ph idx="1"/>
          </p:nvPr>
        </p:nvGraphicFramePr>
        <p:xfrm>
          <a:off x="1188720" y="2313432"/>
          <a:ext cx="9966960" cy="36708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6721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432294"/>
            <a:ext cx="10058400" cy="711508"/>
          </a:xfrm>
        </p:spPr>
        <p:txBody>
          <a:bodyPr anchor="b">
            <a:normAutofit/>
          </a:bodyPr>
          <a:lstStyle/>
          <a:p>
            <a:pPr algn="ctr"/>
            <a:r>
              <a:rPr lang="en-US" b="1" dirty="0">
                <a:latin typeface="+mn-lt"/>
              </a:rPr>
              <a:t>Resources (General)</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13</a:t>
            </a:fld>
            <a:endParaRPr lang="en-US"/>
          </a:p>
        </p:txBody>
      </p:sp>
      <p:graphicFrame>
        <p:nvGraphicFramePr>
          <p:cNvPr id="17" name="Content Placeholder 2">
            <a:extLst>
              <a:ext uri="{FF2B5EF4-FFF2-40B4-BE49-F238E27FC236}">
                <a16:creationId xmlns:a16="http://schemas.microsoft.com/office/drawing/2014/main" id="{BD71066D-FD0B-0B00-0000-9DB2181F497A}"/>
              </a:ext>
            </a:extLst>
          </p:cNvPr>
          <p:cNvGraphicFramePr>
            <a:graphicFrameLocks noGrp="1"/>
          </p:cNvGraphicFramePr>
          <p:nvPr>
            <p:ph idx="1"/>
            <p:extLst>
              <p:ext uri="{D42A27DB-BD31-4B8C-83A1-F6EECF244321}">
                <p14:modId xmlns:p14="http://schemas.microsoft.com/office/powerpoint/2010/main" val="1202489335"/>
              </p:ext>
            </p:extLst>
          </p:nvPr>
        </p:nvGraphicFramePr>
        <p:xfrm>
          <a:off x="1188720" y="2463495"/>
          <a:ext cx="9966960" cy="336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1015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0D702-AF5C-5C01-DC4A-8E268B3CC9C9}"/>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72BE392-2C1D-D9B0-1448-3466BC970B8D}"/>
              </a:ext>
            </a:extLst>
          </p:cNvPr>
          <p:cNvSpPr>
            <a:spLocks noGrp="1"/>
          </p:cNvSpPr>
          <p:nvPr>
            <p:ph type="title"/>
          </p:nvPr>
        </p:nvSpPr>
        <p:spPr>
          <a:xfrm>
            <a:off x="935182" y="768485"/>
            <a:ext cx="10058400" cy="646497"/>
          </a:xfrm>
          <a:solidFill>
            <a:schemeClr val="accent1">
              <a:lumMod val="40000"/>
              <a:lumOff val="60000"/>
            </a:schemeClr>
          </a:solidFill>
        </p:spPr>
        <p:txBody>
          <a:bodyPr anchor="b">
            <a:normAutofit/>
          </a:bodyPr>
          <a:lstStyle/>
          <a:p>
            <a:pPr algn="ctr"/>
            <a:r>
              <a:rPr lang="en-US" b="1" dirty="0">
                <a:solidFill>
                  <a:srgbClr val="002060"/>
                </a:solidFill>
                <a:latin typeface="+mn-lt"/>
              </a:rPr>
              <a:t>Medicaid Housing Supports Program</a:t>
            </a:r>
          </a:p>
        </p:txBody>
      </p:sp>
      <p:sp>
        <p:nvSpPr>
          <p:cNvPr id="3" name="Content Placeholder 2">
            <a:extLst>
              <a:ext uri="{FF2B5EF4-FFF2-40B4-BE49-F238E27FC236}">
                <a16:creationId xmlns:a16="http://schemas.microsoft.com/office/drawing/2014/main" id="{72A5D5B7-94F2-CE14-1145-A71C764A634D}"/>
              </a:ext>
            </a:extLst>
          </p:cNvPr>
          <p:cNvSpPr>
            <a:spLocks noGrp="1"/>
          </p:cNvSpPr>
          <p:nvPr>
            <p:ph idx="1"/>
          </p:nvPr>
        </p:nvSpPr>
        <p:spPr>
          <a:xfrm>
            <a:off x="1071138" y="1650460"/>
            <a:ext cx="10058400" cy="4134255"/>
          </a:xfrm>
        </p:spPr>
        <p:txBody>
          <a:bodyPr vert="horz" lIns="0" tIns="45720" rIns="0" bIns="45720" rtlCol="0" anchor="t">
            <a:noAutofit/>
          </a:bodyPr>
          <a:lstStyle/>
          <a:p>
            <a:pPr>
              <a:buFont typeface="Arial" panose="020B0604020202020204" pitchFamily="34" charset="0"/>
              <a:buChar char="•"/>
            </a:pPr>
            <a:r>
              <a:rPr lang="en-US" sz="1600" dirty="0"/>
              <a:t>As of July 2025, Medicaid members experiencing homelessness can obtain community-based housing case management paid for by Medicaid.  </a:t>
            </a:r>
          </a:p>
          <a:p>
            <a:pPr>
              <a:buFont typeface="Arial" panose="020B0604020202020204" pitchFamily="34" charset="0"/>
              <a:buChar char="•"/>
            </a:pPr>
            <a:r>
              <a:rPr lang="en-US" sz="1600" dirty="0"/>
              <a:t>This is a one-time opportunity for the Medicaid Member to utilize this service.  </a:t>
            </a:r>
          </a:p>
          <a:p>
            <a:pPr>
              <a:buFont typeface="Arial" panose="020B0604020202020204" pitchFamily="34" charset="0"/>
              <a:buChar char="•"/>
            </a:pPr>
            <a:r>
              <a:rPr lang="en-US" sz="1600" dirty="0"/>
              <a:t>There are a few providers within Middlesex County, including Coming Home, and they handle the paperwork and housing search.  The data/touchpoints are entered into WellSky, Middlesex County’s HMIS, and reviewed by the 5 participating MCOs.</a:t>
            </a:r>
          </a:p>
          <a:p>
            <a:pPr>
              <a:buFont typeface="Arial" panose="020B0604020202020204" pitchFamily="34" charset="0"/>
              <a:buChar char="•"/>
            </a:pPr>
            <a:r>
              <a:rPr lang="en-US" sz="1600" dirty="0"/>
              <a:t>The individual/family would be responsible for paying the rent (without subsidy).</a:t>
            </a:r>
          </a:p>
        </p:txBody>
      </p:sp>
      <p:sp>
        <p:nvSpPr>
          <p:cNvPr id="11" name="Slide Number Placeholder 10">
            <a:extLst>
              <a:ext uri="{FF2B5EF4-FFF2-40B4-BE49-F238E27FC236}">
                <a16:creationId xmlns:a16="http://schemas.microsoft.com/office/drawing/2014/main" id="{989D3672-2615-AF99-2447-BD1419B2B4F0}"/>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14</a:t>
            </a:fld>
            <a:endParaRPr lang="en-US"/>
          </a:p>
        </p:txBody>
      </p:sp>
      <p:sp>
        <p:nvSpPr>
          <p:cNvPr id="7" name="Content Placeholder 2">
            <a:extLst>
              <a:ext uri="{FF2B5EF4-FFF2-40B4-BE49-F238E27FC236}">
                <a16:creationId xmlns:a16="http://schemas.microsoft.com/office/drawing/2014/main" id="{B061A1B4-3E92-0A2C-F53A-CCB7BFE6CD0E}"/>
              </a:ext>
            </a:extLst>
          </p:cNvPr>
          <p:cNvSpPr txBox="1">
            <a:spLocks/>
          </p:cNvSpPr>
          <p:nvPr/>
        </p:nvSpPr>
        <p:spPr>
          <a:xfrm>
            <a:off x="6100338" y="4286722"/>
            <a:ext cx="5212894" cy="2057230"/>
          </a:xfrm>
          <a:prstGeom prst="rect">
            <a:avLst/>
          </a:prstGeom>
        </p:spPr>
        <p:txBody>
          <a:bodyPr vert="horz" lIns="0" tIns="45720" rIns="0" bIns="45720" rtlCol="0" anchor="t">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endParaRPr lang="en-US" dirty="0">
              <a:highlight>
                <a:srgbClr val="FFFF00"/>
              </a:highlight>
              <a:latin typeface="Calibri"/>
              <a:ea typeface="Calibri"/>
              <a:cs typeface="Times New Roman"/>
            </a:endParaRPr>
          </a:p>
        </p:txBody>
      </p:sp>
    </p:spTree>
    <p:extLst>
      <p:ext uri="{BB962C8B-B14F-4D97-AF65-F5344CB8AC3E}">
        <p14:creationId xmlns:p14="http://schemas.microsoft.com/office/powerpoint/2010/main" val="3797244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16645-F957-AC6A-1A83-4D95B85C0C21}"/>
              </a:ext>
            </a:extLst>
          </p:cNvPr>
          <p:cNvSpPr>
            <a:spLocks noGrp="1"/>
          </p:cNvSpPr>
          <p:nvPr>
            <p:ph type="title"/>
          </p:nvPr>
        </p:nvSpPr>
        <p:spPr/>
        <p:txBody>
          <a:bodyPr/>
          <a:lstStyle/>
          <a:p>
            <a:r>
              <a:rPr lang="en-US" dirty="0"/>
              <a:t>McKinney –Vento Act</a:t>
            </a:r>
          </a:p>
        </p:txBody>
      </p:sp>
      <p:pic>
        <p:nvPicPr>
          <p:cNvPr id="8" name="Picture 7">
            <a:extLst>
              <a:ext uri="{FF2B5EF4-FFF2-40B4-BE49-F238E27FC236}">
                <a16:creationId xmlns:a16="http://schemas.microsoft.com/office/drawing/2014/main" id="{013156EB-04C0-38CA-5E21-BA44E7704783}"/>
              </a:ext>
            </a:extLst>
          </p:cNvPr>
          <p:cNvPicPr>
            <a:picLocks noChangeAspect="1"/>
          </p:cNvPicPr>
          <p:nvPr/>
        </p:nvPicPr>
        <p:blipFill>
          <a:blip r:embed="rId2"/>
          <a:stretch>
            <a:fillRect/>
          </a:stretch>
        </p:blipFill>
        <p:spPr>
          <a:xfrm>
            <a:off x="0" y="1254703"/>
            <a:ext cx="6276975" cy="5448300"/>
          </a:xfrm>
          <a:prstGeom prst="rect">
            <a:avLst/>
          </a:prstGeom>
        </p:spPr>
      </p:pic>
      <p:pic>
        <p:nvPicPr>
          <p:cNvPr id="10" name="Picture 9">
            <a:extLst>
              <a:ext uri="{FF2B5EF4-FFF2-40B4-BE49-F238E27FC236}">
                <a16:creationId xmlns:a16="http://schemas.microsoft.com/office/drawing/2014/main" id="{D1ED9DE2-A679-3C5B-BCA8-7581B4FD0986}"/>
              </a:ext>
            </a:extLst>
          </p:cNvPr>
          <p:cNvPicPr>
            <a:picLocks noChangeAspect="1"/>
          </p:cNvPicPr>
          <p:nvPr/>
        </p:nvPicPr>
        <p:blipFill>
          <a:blip r:embed="rId3"/>
          <a:stretch>
            <a:fillRect/>
          </a:stretch>
        </p:blipFill>
        <p:spPr>
          <a:xfrm>
            <a:off x="6091630" y="1254703"/>
            <a:ext cx="6035715" cy="1924050"/>
          </a:xfrm>
          <a:prstGeom prst="rect">
            <a:avLst/>
          </a:prstGeom>
        </p:spPr>
      </p:pic>
      <p:pic>
        <p:nvPicPr>
          <p:cNvPr id="14" name="Picture 13">
            <a:extLst>
              <a:ext uri="{FF2B5EF4-FFF2-40B4-BE49-F238E27FC236}">
                <a16:creationId xmlns:a16="http://schemas.microsoft.com/office/drawing/2014/main" id="{ABAE9819-1B33-4AF2-2299-89EC1914AE66}"/>
              </a:ext>
            </a:extLst>
          </p:cNvPr>
          <p:cNvPicPr>
            <a:picLocks noChangeAspect="1"/>
          </p:cNvPicPr>
          <p:nvPr/>
        </p:nvPicPr>
        <p:blipFill>
          <a:blip r:embed="rId4"/>
          <a:stretch>
            <a:fillRect/>
          </a:stretch>
        </p:blipFill>
        <p:spPr>
          <a:xfrm>
            <a:off x="6215455" y="2966605"/>
            <a:ext cx="5976545" cy="2190750"/>
          </a:xfrm>
          <a:prstGeom prst="rect">
            <a:avLst/>
          </a:prstGeom>
        </p:spPr>
      </p:pic>
    </p:spTree>
    <p:extLst>
      <p:ext uri="{BB962C8B-B14F-4D97-AF65-F5344CB8AC3E}">
        <p14:creationId xmlns:p14="http://schemas.microsoft.com/office/powerpoint/2010/main" val="267301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FFACA-A983-B09C-F70D-D9008D483CDC}"/>
              </a:ext>
            </a:extLst>
          </p:cNvPr>
          <p:cNvSpPr>
            <a:spLocks noGrp="1"/>
          </p:cNvSpPr>
          <p:nvPr>
            <p:ph type="title"/>
          </p:nvPr>
        </p:nvSpPr>
        <p:spPr/>
        <p:txBody>
          <a:bodyPr/>
          <a:lstStyle/>
          <a:p>
            <a:r>
              <a:rPr lang="en-US" dirty="0"/>
              <a:t>McKinney-Vento Act</a:t>
            </a:r>
          </a:p>
        </p:txBody>
      </p:sp>
      <p:pic>
        <p:nvPicPr>
          <p:cNvPr id="8" name="Picture 7">
            <a:extLst>
              <a:ext uri="{FF2B5EF4-FFF2-40B4-BE49-F238E27FC236}">
                <a16:creationId xmlns:a16="http://schemas.microsoft.com/office/drawing/2014/main" id="{7226AE28-F7A7-D09B-EA2C-D4C13B9FDCA4}"/>
              </a:ext>
            </a:extLst>
          </p:cNvPr>
          <p:cNvPicPr>
            <a:picLocks noChangeAspect="1"/>
          </p:cNvPicPr>
          <p:nvPr/>
        </p:nvPicPr>
        <p:blipFill>
          <a:blip r:embed="rId2"/>
          <a:stretch>
            <a:fillRect/>
          </a:stretch>
        </p:blipFill>
        <p:spPr>
          <a:xfrm>
            <a:off x="240920" y="1309399"/>
            <a:ext cx="6056981" cy="5253038"/>
          </a:xfrm>
          <a:prstGeom prst="rect">
            <a:avLst/>
          </a:prstGeom>
        </p:spPr>
      </p:pic>
      <p:pic>
        <p:nvPicPr>
          <p:cNvPr id="10" name="Picture 9">
            <a:extLst>
              <a:ext uri="{FF2B5EF4-FFF2-40B4-BE49-F238E27FC236}">
                <a16:creationId xmlns:a16="http://schemas.microsoft.com/office/drawing/2014/main" id="{026A3F0D-E01F-A1B8-83BB-35E5157ECF56}"/>
              </a:ext>
            </a:extLst>
          </p:cNvPr>
          <p:cNvPicPr>
            <a:picLocks noChangeAspect="1"/>
          </p:cNvPicPr>
          <p:nvPr/>
        </p:nvPicPr>
        <p:blipFill>
          <a:blip r:embed="rId3"/>
          <a:stretch>
            <a:fillRect/>
          </a:stretch>
        </p:blipFill>
        <p:spPr>
          <a:xfrm>
            <a:off x="6862619" y="1309399"/>
            <a:ext cx="4849090" cy="5432496"/>
          </a:xfrm>
          <a:prstGeom prst="rect">
            <a:avLst/>
          </a:prstGeom>
        </p:spPr>
      </p:pic>
    </p:spTree>
    <p:extLst>
      <p:ext uri="{BB962C8B-B14F-4D97-AF65-F5344CB8AC3E}">
        <p14:creationId xmlns:p14="http://schemas.microsoft.com/office/powerpoint/2010/main" val="11848969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5D68D-4E00-B68B-2AFE-3CFF497E8196}"/>
              </a:ext>
            </a:extLst>
          </p:cNvPr>
          <p:cNvSpPr>
            <a:spLocks noGrp="1"/>
          </p:cNvSpPr>
          <p:nvPr>
            <p:ph type="title"/>
          </p:nvPr>
        </p:nvSpPr>
        <p:spPr/>
        <p:txBody>
          <a:bodyPr/>
          <a:lstStyle/>
          <a:p>
            <a:pPr algn="ctr"/>
            <a:r>
              <a:rPr lang="en-US" dirty="0"/>
              <a:t>Diversion</a:t>
            </a:r>
          </a:p>
        </p:txBody>
      </p:sp>
      <p:sp>
        <p:nvSpPr>
          <p:cNvPr id="3" name="Content Placeholder 2">
            <a:extLst>
              <a:ext uri="{FF2B5EF4-FFF2-40B4-BE49-F238E27FC236}">
                <a16:creationId xmlns:a16="http://schemas.microsoft.com/office/drawing/2014/main" id="{383F6191-E158-9174-58EC-DB76BC66C59D}"/>
              </a:ext>
            </a:extLst>
          </p:cNvPr>
          <p:cNvSpPr>
            <a:spLocks noGrp="1"/>
          </p:cNvSpPr>
          <p:nvPr>
            <p:ph idx="1"/>
          </p:nvPr>
        </p:nvSpPr>
        <p:spPr>
          <a:xfrm>
            <a:off x="1188720" y="1491917"/>
            <a:ext cx="9966960" cy="4340232"/>
          </a:xfrm>
        </p:spPr>
        <p:txBody>
          <a:bodyPr>
            <a:normAutofit/>
          </a:bodyPr>
          <a:lstStyle/>
          <a:p>
            <a:pPr marL="285750" indent="-285750">
              <a:buFont typeface="Arial" panose="020B0604020202020204" pitchFamily="34" charset="0"/>
              <a:buChar char="•"/>
            </a:pPr>
            <a:r>
              <a:rPr lang="en-US" dirty="0"/>
              <a:t>Agencies must apply for diversion funds.  </a:t>
            </a:r>
          </a:p>
          <a:p>
            <a:pPr marL="285750" indent="-285750">
              <a:buFont typeface="Arial" panose="020B0604020202020204" pitchFamily="34" charset="0"/>
              <a:buChar char="•"/>
            </a:pPr>
            <a:r>
              <a:rPr lang="en-US" dirty="0"/>
              <a:t>Currently, Catholic Charities Diocese of Metuchen (CCDOM), Puerto Rican Association for Human Development (PRAHD), and Garden State Home are recipients of diversion grant funding.</a:t>
            </a:r>
          </a:p>
          <a:p>
            <a:pPr marL="285750" indent="-285750">
              <a:buFont typeface="Arial" panose="020B0604020202020204" pitchFamily="34" charset="0"/>
              <a:buChar char="•"/>
            </a:pPr>
            <a:r>
              <a:rPr lang="en-US" dirty="0"/>
              <a:t>If your client has rental arrears and is at risk of eviction, they can contact these organizations to apply for assistance.  The funds are limited and are usually depleted by Spring/Summer.</a:t>
            </a:r>
          </a:p>
          <a:p>
            <a:pPr marL="285750" indent="-285750">
              <a:buFont typeface="Arial" panose="020B0604020202020204" pitchFamily="34" charset="0"/>
              <a:buChar char="•"/>
            </a:pPr>
            <a:r>
              <a:rPr lang="en-US" dirty="0"/>
              <a:t>You can also advise the client to reach out to their friends/family and local churches to help them acquire funds for a security deposit, first month’s rent, and rental arrears.</a:t>
            </a:r>
          </a:p>
        </p:txBody>
      </p:sp>
      <p:sp>
        <p:nvSpPr>
          <p:cNvPr id="6" name="Slide Number Placeholder 5">
            <a:extLst>
              <a:ext uri="{FF2B5EF4-FFF2-40B4-BE49-F238E27FC236}">
                <a16:creationId xmlns:a16="http://schemas.microsoft.com/office/drawing/2014/main" id="{8545540E-DCFB-7657-D6AE-386F7EAD050B}"/>
              </a:ext>
            </a:extLst>
          </p:cNvPr>
          <p:cNvSpPr>
            <a:spLocks noGrp="1"/>
          </p:cNvSpPr>
          <p:nvPr>
            <p:ph type="sldNum" sz="quarter" idx="12"/>
          </p:nvPr>
        </p:nvSpPr>
        <p:spPr/>
        <p:txBody>
          <a:bodyPr/>
          <a:lstStyle/>
          <a:p>
            <a:fld id="{3A98EE3D-8CD1-4C3F-BD1C-C98C9596463C}" type="slidenum">
              <a:rPr lang="en-US" smtClean="0"/>
              <a:t>17</a:t>
            </a:fld>
            <a:endParaRPr lang="en-US"/>
          </a:p>
        </p:txBody>
      </p:sp>
    </p:spTree>
    <p:extLst>
      <p:ext uri="{BB962C8B-B14F-4D97-AF65-F5344CB8AC3E}">
        <p14:creationId xmlns:p14="http://schemas.microsoft.com/office/powerpoint/2010/main" val="1104467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2C42E-3647-5B6E-837B-5F6D9F55927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C1C19B3-FBA0-036B-B9E2-0C56E0A782F1}"/>
              </a:ext>
            </a:extLst>
          </p:cNvPr>
          <p:cNvSpPr>
            <a:spLocks noGrp="1"/>
          </p:cNvSpPr>
          <p:nvPr>
            <p:ph type="title"/>
          </p:nvPr>
        </p:nvSpPr>
        <p:spPr>
          <a:xfrm>
            <a:off x="935182" y="330951"/>
            <a:ext cx="10058400" cy="919213"/>
          </a:xfrm>
          <a:noFill/>
        </p:spPr>
        <p:txBody>
          <a:bodyPr anchor="b">
            <a:normAutofit/>
          </a:bodyPr>
          <a:lstStyle/>
          <a:p>
            <a:pPr algn="ctr"/>
            <a:r>
              <a:rPr lang="en-US" b="1" dirty="0">
                <a:solidFill>
                  <a:srgbClr val="002060"/>
                </a:solidFill>
                <a:latin typeface="+mn-lt"/>
              </a:rPr>
              <a:t>Making Shifts Happen: </a:t>
            </a:r>
            <a:br>
              <a:rPr lang="en-US" b="1" dirty="0">
                <a:solidFill>
                  <a:srgbClr val="002060"/>
                </a:solidFill>
                <a:latin typeface="+mn-lt"/>
              </a:rPr>
            </a:br>
            <a:r>
              <a:rPr lang="en-US" b="1" dirty="0">
                <a:solidFill>
                  <a:srgbClr val="002060"/>
                </a:solidFill>
                <a:latin typeface="+mn-lt"/>
              </a:rPr>
              <a:t>Coordinated Prevention</a:t>
            </a:r>
          </a:p>
        </p:txBody>
      </p:sp>
      <p:sp>
        <p:nvSpPr>
          <p:cNvPr id="3" name="Content Placeholder 2">
            <a:extLst>
              <a:ext uri="{FF2B5EF4-FFF2-40B4-BE49-F238E27FC236}">
                <a16:creationId xmlns:a16="http://schemas.microsoft.com/office/drawing/2014/main" id="{4EEFAE6A-84E3-27F4-BB9E-D4ED2FA88731}"/>
              </a:ext>
            </a:extLst>
          </p:cNvPr>
          <p:cNvSpPr>
            <a:spLocks noGrp="1"/>
          </p:cNvSpPr>
          <p:nvPr>
            <p:ph idx="1"/>
          </p:nvPr>
        </p:nvSpPr>
        <p:spPr>
          <a:xfrm>
            <a:off x="418408" y="1250164"/>
            <a:ext cx="11355184" cy="5504950"/>
          </a:xfrm>
        </p:spPr>
        <p:txBody>
          <a:bodyPr vert="horz" lIns="0" tIns="45720" rIns="0" bIns="45720" rtlCol="0" anchor="t">
            <a:noAutofit/>
          </a:bodyPr>
          <a:lstStyle/>
          <a:p>
            <a:r>
              <a:rPr lang="en-US" sz="1600" dirty="0"/>
              <a:t>Coming Home is currently leading a new initiative called Coordinated Prevention.  Our goal is to permanently reduce overall homelessness through targeted assistance that reaches people who are likely to become homeless, reduces or eliminates a person’s housing crisis, and is rooted in evidence-based, data-informed research and prioritization that utilizes data-driven indicators. </a:t>
            </a:r>
          </a:p>
          <a:p>
            <a:r>
              <a:rPr lang="en-US" sz="1600" dirty="0"/>
              <a:t>We want to strengthen our connection to Middlesex County community partners and ensure that everyone is aware of the existing resources for preventing and ending homelessness.  Case Managers &amp; Housing/Access Navigators have direct contact with families who are </a:t>
            </a:r>
            <a:r>
              <a:rPr lang="en-US" sz="1600" b="1" i="1" dirty="0"/>
              <a:t>precariously housed</a:t>
            </a:r>
            <a:r>
              <a:rPr lang="en-US" sz="1600" dirty="0"/>
              <a:t>,  </a:t>
            </a:r>
            <a:r>
              <a:rPr lang="en-US" sz="1600" b="1" i="1" dirty="0"/>
              <a:t>living in a place not meant for habitation</a:t>
            </a:r>
            <a:r>
              <a:rPr lang="en-US" sz="1600" dirty="0"/>
              <a:t>, </a:t>
            </a:r>
            <a:r>
              <a:rPr lang="en-US" sz="1600" b="1" i="1" dirty="0"/>
              <a:t>in emergency shelter</a:t>
            </a:r>
            <a:r>
              <a:rPr lang="en-US" sz="1600" dirty="0"/>
              <a:t>, or </a:t>
            </a:r>
            <a:r>
              <a:rPr lang="en-US" sz="1600" b="1" i="1" dirty="0"/>
              <a:t>self-paying for motel</a:t>
            </a:r>
            <a:r>
              <a:rPr lang="en-US" sz="1600" dirty="0"/>
              <a:t>.  We don’t know who is precariously housed, unless they reach out for help, so we are relying on you to guide them on how to enter the homelessness system (</a:t>
            </a:r>
            <a:r>
              <a:rPr lang="en-US" sz="1600" b="1" dirty="0"/>
              <a:t>call 211</a:t>
            </a:r>
            <a:r>
              <a:rPr lang="en-US" sz="1600" dirty="0"/>
              <a:t> or </a:t>
            </a:r>
            <a:r>
              <a:rPr lang="en-US" sz="1600" b="1" dirty="0"/>
              <a:t>visit an Access Site</a:t>
            </a:r>
            <a:r>
              <a:rPr lang="en-US" sz="1600" dirty="0"/>
              <a:t>). </a:t>
            </a:r>
          </a:p>
          <a:p>
            <a:pPr marL="0" indent="0" algn="ctr">
              <a:buNone/>
            </a:pPr>
            <a:r>
              <a:rPr lang="en-US" sz="1600" dirty="0"/>
              <a:t> To interact with Making Shifts Happen, please connect with Jenna Colagiacomi, Director of System Programs.   </a:t>
            </a:r>
            <a:r>
              <a:rPr lang="en-US" sz="1600" dirty="0">
                <a:hlinkClick r:id="rId3"/>
              </a:rPr>
              <a:t>Jenna.Colagiacomi@co.Middlesex.nj.us</a:t>
            </a:r>
            <a:r>
              <a:rPr lang="en-US" sz="1600" dirty="0"/>
              <a:t> , 732.745.8862</a:t>
            </a:r>
          </a:p>
        </p:txBody>
      </p:sp>
      <p:sp>
        <p:nvSpPr>
          <p:cNvPr id="11" name="Slide Number Placeholder 10">
            <a:extLst>
              <a:ext uri="{FF2B5EF4-FFF2-40B4-BE49-F238E27FC236}">
                <a16:creationId xmlns:a16="http://schemas.microsoft.com/office/drawing/2014/main" id="{23FB1DA2-FA41-D2D6-A202-8CF3106ED830}"/>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18</a:t>
            </a:fld>
            <a:endParaRPr lang="en-US"/>
          </a:p>
        </p:txBody>
      </p:sp>
      <p:sp>
        <p:nvSpPr>
          <p:cNvPr id="7" name="Content Placeholder 2">
            <a:extLst>
              <a:ext uri="{FF2B5EF4-FFF2-40B4-BE49-F238E27FC236}">
                <a16:creationId xmlns:a16="http://schemas.microsoft.com/office/drawing/2014/main" id="{90DBA8DB-86C5-D251-20FC-7E61DA01746F}"/>
              </a:ext>
            </a:extLst>
          </p:cNvPr>
          <p:cNvSpPr txBox="1">
            <a:spLocks/>
          </p:cNvSpPr>
          <p:nvPr/>
        </p:nvSpPr>
        <p:spPr>
          <a:xfrm>
            <a:off x="6100338" y="4286722"/>
            <a:ext cx="5212894" cy="2057230"/>
          </a:xfrm>
          <a:prstGeom prst="rect">
            <a:avLst/>
          </a:prstGeom>
        </p:spPr>
        <p:txBody>
          <a:bodyPr vert="horz" lIns="0" tIns="45720" rIns="0" bIns="45720" rtlCol="0" anchor="t">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endParaRPr lang="en-US" dirty="0">
              <a:highlight>
                <a:srgbClr val="FFFF00"/>
              </a:highlight>
              <a:latin typeface="Calibri"/>
              <a:ea typeface="Calibri"/>
              <a:cs typeface="Times New Roman"/>
            </a:endParaRPr>
          </a:p>
        </p:txBody>
      </p:sp>
    </p:spTree>
    <p:extLst>
      <p:ext uri="{BB962C8B-B14F-4D97-AF65-F5344CB8AC3E}">
        <p14:creationId xmlns:p14="http://schemas.microsoft.com/office/powerpoint/2010/main" val="3454303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BCB1DEF-582B-4FC9-B123-A12DDCA563CF}"/>
              </a:ext>
            </a:extLst>
          </p:cNvPr>
          <p:cNvSpPr>
            <a:spLocks noGrp="1"/>
          </p:cNvSpPr>
          <p:nvPr>
            <p:ph type="title"/>
          </p:nvPr>
        </p:nvSpPr>
        <p:spPr/>
        <p:txBody>
          <a:bodyPr>
            <a:normAutofit/>
          </a:bodyPr>
          <a:lstStyle/>
          <a:p>
            <a:r>
              <a:rPr lang="en-US" dirty="0"/>
              <a:t>Making Shifts Happen – Coming Soon!</a:t>
            </a:r>
          </a:p>
        </p:txBody>
      </p:sp>
      <p:sp>
        <p:nvSpPr>
          <p:cNvPr id="16" name="Content Placeholder 15">
            <a:extLst>
              <a:ext uri="{FF2B5EF4-FFF2-40B4-BE49-F238E27FC236}">
                <a16:creationId xmlns:a16="http://schemas.microsoft.com/office/drawing/2014/main" id="{D18C5606-8E3D-48B1-A5B2-3FACEBEDCA14}"/>
              </a:ext>
            </a:extLst>
          </p:cNvPr>
          <p:cNvSpPr>
            <a:spLocks noGrp="1"/>
          </p:cNvSpPr>
          <p:nvPr>
            <p:ph idx="1"/>
          </p:nvPr>
        </p:nvSpPr>
        <p:spPr/>
        <p:txBody>
          <a:bodyPr>
            <a:normAutofit fontScale="92500" lnSpcReduction="20000"/>
          </a:bodyPr>
          <a:lstStyle/>
          <a:p>
            <a:pPr marL="285750" indent="-285750">
              <a:buFont typeface="Arial" panose="020B0604020202020204" pitchFamily="34" charset="0"/>
              <a:buChar char="•"/>
            </a:pPr>
            <a:r>
              <a:rPr lang="en-US" dirty="0"/>
              <a:t>In 2026, we will be launching a funded (by Middlesex County) Eviction Prevention Program.</a:t>
            </a:r>
          </a:p>
          <a:p>
            <a:pPr marL="285750" indent="-285750">
              <a:buFont typeface="Arial" panose="020B0604020202020204" pitchFamily="34" charset="0"/>
              <a:buChar char="•"/>
            </a:pPr>
            <a:r>
              <a:rPr lang="en-US" dirty="0"/>
              <a:t>In 2026, we will be launching a funded (by Middlesex County) Community-Based Case Management Program.</a:t>
            </a:r>
          </a:p>
          <a:p>
            <a:pPr marL="285750" indent="-285750">
              <a:buFont typeface="Arial" panose="020B0604020202020204" pitchFamily="34" charset="0"/>
              <a:buChar char="•"/>
            </a:pPr>
            <a:r>
              <a:rPr lang="en-US" dirty="0"/>
              <a:t>We are working on a database of Middlesex County community resources, that will be shared with the CoC!  Through Google Classroom and/or Civic Roundtable.</a:t>
            </a:r>
          </a:p>
          <a:p>
            <a:pPr marL="285750" indent="-285750">
              <a:buFont typeface="Arial" panose="020B0604020202020204" pitchFamily="34" charset="0"/>
              <a:buChar char="•"/>
            </a:pPr>
            <a:r>
              <a:rPr lang="en-US" dirty="0"/>
              <a:t>We are building a network of temp agencies, so that we can start referring clients to direct contacts, to streamline the employment process (if the client is ready, willing, and able to work).</a:t>
            </a:r>
          </a:p>
          <a:p>
            <a:pPr marL="285750" indent="-285750">
              <a:buFont typeface="Arial" panose="020B0604020202020204" pitchFamily="34" charset="0"/>
              <a:buChar char="•"/>
            </a:pPr>
            <a:endParaRPr lang="en-US" dirty="0"/>
          </a:p>
        </p:txBody>
      </p:sp>
      <p:pic>
        <p:nvPicPr>
          <p:cNvPr id="19" name="Picture Placeholder 18" descr="A picture containing building, outdoor, construction">
            <a:extLst>
              <a:ext uri="{FF2B5EF4-FFF2-40B4-BE49-F238E27FC236}">
                <a16:creationId xmlns:a16="http://schemas.microsoft.com/office/drawing/2014/main" id="{A22AFFA2-2E0F-48A8-9716-82CED2603D18}"/>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14" b="14"/>
          <a:stretch/>
        </p:blipFill>
        <p:spPr/>
      </p:pic>
      <p:pic>
        <p:nvPicPr>
          <p:cNvPr id="41" name="Picture Placeholder 40" descr="A close-up of a person's hand holding a piece of wood">
            <a:extLst>
              <a:ext uri="{FF2B5EF4-FFF2-40B4-BE49-F238E27FC236}">
                <a16:creationId xmlns:a16="http://schemas.microsoft.com/office/drawing/2014/main" id="{640B9B52-3518-4B26-8977-6405BA4345E0}"/>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10" r="10"/>
          <a:stretch/>
        </p:blipFill>
        <p:spPr/>
      </p:pic>
      <p:pic>
        <p:nvPicPr>
          <p:cNvPr id="43" name="Picture Placeholder 42" descr="A silver key on a blueprint">
            <a:extLst>
              <a:ext uri="{FF2B5EF4-FFF2-40B4-BE49-F238E27FC236}">
                <a16:creationId xmlns:a16="http://schemas.microsoft.com/office/drawing/2014/main" id="{3C1D029A-2E20-486A-9A85-3AC2619CD649}"/>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l="10" r="10"/>
          <a:stretch/>
        </p:blipFill>
        <p:spPr/>
      </p:pic>
      <p:sp>
        <p:nvSpPr>
          <p:cNvPr id="10" name="Slide Number Placeholder 9">
            <a:extLst>
              <a:ext uri="{FF2B5EF4-FFF2-40B4-BE49-F238E27FC236}">
                <a16:creationId xmlns:a16="http://schemas.microsoft.com/office/drawing/2014/main" id="{7A0A6D02-F2AB-4912-8E7C-68B9E6CF4CFF}"/>
              </a:ext>
            </a:extLst>
          </p:cNvPr>
          <p:cNvSpPr>
            <a:spLocks noGrp="1"/>
          </p:cNvSpPr>
          <p:nvPr>
            <p:ph type="sldNum" sz="quarter" idx="12"/>
          </p:nvPr>
        </p:nvSpPr>
        <p:spPr/>
        <p:txBody>
          <a:bodyPr/>
          <a:lstStyle/>
          <a:p>
            <a:pPr lvl="0"/>
            <a:fld id="{6E16B81F-97CD-4934-852B-F0AECFD05DB5}" type="slidenum">
              <a:rPr lang="en-US" noProof="0" smtClean="0"/>
              <a:pPr lvl="0"/>
              <a:t>19</a:t>
            </a:fld>
            <a:endParaRPr lang="en-US" noProof="0" dirty="0"/>
          </a:p>
        </p:txBody>
      </p:sp>
    </p:spTree>
    <p:extLst>
      <p:ext uri="{BB962C8B-B14F-4D97-AF65-F5344CB8AC3E}">
        <p14:creationId xmlns:p14="http://schemas.microsoft.com/office/powerpoint/2010/main" val="290449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Placeholder 23" descr="Drawing board with plans">
            <a:extLst>
              <a:ext uri="{FF2B5EF4-FFF2-40B4-BE49-F238E27FC236}">
                <a16:creationId xmlns:a16="http://schemas.microsoft.com/office/drawing/2014/main" id="{57347C71-A025-4239-BE2E-2992DCF014CE}"/>
              </a:ext>
            </a:extLst>
          </p:cNvPr>
          <p:cNvPicPr>
            <a:picLocks noGrp="1" noChangeAspect="1"/>
          </p:cNvPicPr>
          <p:nvPr>
            <p:ph type="pic" sz="quarter" idx="14"/>
          </p:nvPr>
        </p:nvPicPr>
        <p:blipFill rotWithShape="1">
          <a:blip r:embed="rId2" cstate="screen">
            <a:extLst>
              <a:ext uri="{28A0092B-C50C-407E-A947-70E740481C1C}">
                <a14:useLocalDpi xmlns:a14="http://schemas.microsoft.com/office/drawing/2010/main" val="0"/>
              </a:ext>
            </a:extLst>
          </a:blip>
          <a:srcRect l="23" r="23"/>
          <a:stretch/>
        </p:blipFill>
        <p:spPr/>
      </p:pic>
      <p:sp>
        <p:nvSpPr>
          <p:cNvPr id="65" name="Title 64">
            <a:extLst>
              <a:ext uri="{FF2B5EF4-FFF2-40B4-BE49-F238E27FC236}">
                <a16:creationId xmlns:a16="http://schemas.microsoft.com/office/drawing/2014/main" id="{A02D195B-D3D3-425B-A077-63F32D782516}"/>
              </a:ext>
            </a:extLst>
          </p:cNvPr>
          <p:cNvSpPr>
            <a:spLocks noGrp="1"/>
          </p:cNvSpPr>
          <p:nvPr>
            <p:ph type="title"/>
          </p:nvPr>
        </p:nvSpPr>
        <p:spPr/>
        <p:txBody>
          <a:bodyPr/>
          <a:lstStyle/>
          <a:p>
            <a:r>
              <a:rPr lang="en-US" dirty="0"/>
              <a:t>Agenda</a:t>
            </a:r>
          </a:p>
        </p:txBody>
      </p:sp>
      <p:pic>
        <p:nvPicPr>
          <p:cNvPr id="26" name="Picture Placeholder 25" descr="A building under construction">
            <a:extLst>
              <a:ext uri="{FF2B5EF4-FFF2-40B4-BE49-F238E27FC236}">
                <a16:creationId xmlns:a16="http://schemas.microsoft.com/office/drawing/2014/main" id="{2F81D125-F17E-48A1-A821-5FC214F1BFF3}"/>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41" r="41"/>
          <a:stretch/>
        </p:blipFill>
        <p:spPr/>
      </p:pic>
      <p:pic>
        <p:nvPicPr>
          <p:cNvPr id="20" name="Picture Placeholder 19" descr="A picture containing a neighbourhood">
            <a:extLst>
              <a:ext uri="{FF2B5EF4-FFF2-40B4-BE49-F238E27FC236}">
                <a16:creationId xmlns:a16="http://schemas.microsoft.com/office/drawing/2014/main" id="{30AAD166-824C-4987-89B1-0277823B5CA2}"/>
              </a:ext>
            </a:extLst>
          </p:cNvPr>
          <p:cNvPicPr>
            <a:picLocks noGrp="1" noChangeAspect="1"/>
          </p:cNvPicPr>
          <p:nvPr>
            <p:ph type="pic" sz="quarter" idx="15"/>
          </p:nvPr>
        </p:nvPicPr>
        <p:blipFill rotWithShape="1">
          <a:blip r:embed="rId4" cstate="screen">
            <a:extLst>
              <a:ext uri="{28A0092B-C50C-407E-A947-70E740481C1C}">
                <a14:useLocalDpi xmlns:a14="http://schemas.microsoft.com/office/drawing/2010/main" val="0"/>
              </a:ext>
            </a:extLst>
          </a:blip>
          <a:srcRect t="55" b="55"/>
          <a:stretch/>
        </p:blipFill>
        <p:spPr/>
      </p:pic>
      <p:sp>
        <p:nvSpPr>
          <p:cNvPr id="13" name="Content Placeholder 12">
            <a:extLst>
              <a:ext uri="{FF2B5EF4-FFF2-40B4-BE49-F238E27FC236}">
                <a16:creationId xmlns:a16="http://schemas.microsoft.com/office/drawing/2014/main" id="{6EA2EEAC-45AF-4B25-A661-594C6F81AED2}"/>
              </a:ext>
            </a:extLst>
          </p:cNvPr>
          <p:cNvSpPr>
            <a:spLocks noGrp="1"/>
          </p:cNvSpPr>
          <p:nvPr>
            <p:ph idx="1"/>
          </p:nvPr>
        </p:nvSpPr>
        <p:spPr>
          <a:xfrm>
            <a:off x="6352675" y="1266096"/>
            <a:ext cx="5199914" cy="5455379"/>
          </a:xfrm>
        </p:spPr>
        <p:txBody>
          <a:bodyPr>
            <a:normAutofit fontScale="77500" lnSpcReduction="20000"/>
          </a:bodyPr>
          <a:lstStyle/>
          <a:p>
            <a:r>
              <a:rPr lang="en-US" dirty="0"/>
              <a:t>WellSky, Middlesex County HMIS</a:t>
            </a:r>
          </a:p>
          <a:p>
            <a:r>
              <a:rPr lang="en-US" dirty="0"/>
              <a:t>Coordinated Entry System Overview</a:t>
            </a:r>
          </a:p>
          <a:p>
            <a:r>
              <a:rPr lang="en-US" dirty="0"/>
              <a:t>211 Collaboration &amp; Access Sites</a:t>
            </a:r>
          </a:p>
          <a:p>
            <a:r>
              <a:rPr lang="en-US" dirty="0"/>
              <a:t>Types of Homelessness</a:t>
            </a:r>
          </a:p>
          <a:p>
            <a:r>
              <a:rPr lang="en-US" dirty="0"/>
              <a:t>Making Shifts Happen: Coordinated Prevention</a:t>
            </a:r>
          </a:p>
          <a:p>
            <a:r>
              <a:rPr lang="en-US" dirty="0"/>
              <a:t>Coordinated Assessment Overview</a:t>
            </a:r>
          </a:p>
          <a:p>
            <a:r>
              <a:rPr lang="en-US" dirty="0"/>
              <a:t>MCBOSS</a:t>
            </a:r>
          </a:p>
          <a:p>
            <a:r>
              <a:rPr lang="en-US" dirty="0"/>
              <a:t>Referrals</a:t>
            </a:r>
          </a:p>
          <a:p>
            <a:r>
              <a:rPr lang="en-US" dirty="0"/>
              <a:t>Shelter</a:t>
            </a:r>
          </a:p>
          <a:p>
            <a:r>
              <a:rPr lang="en-US" dirty="0"/>
              <a:t>Community-Based Case Management</a:t>
            </a:r>
          </a:p>
          <a:p>
            <a:r>
              <a:rPr lang="en-US" dirty="0"/>
              <a:t>PIT (Point-In-Time Homeless Count)</a:t>
            </a:r>
          </a:p>
          <a:p>
            <a:r>
              <a:rPr lang="en-US" dirty="0"/>
              <a:t>CoC Partnerships</a:t>
            </a:r>
          </a:p>
          <a:p>
            <a:endParaRPr lang="en-US" dirty="0"/>
          </a:p>
          <a:p>
            <a:endParaRPr lang="en-US" dirty="0"/>
          </a:p>
        </p:txBody>
      </p:sp>
      <p:sp>
        <p:nvSpPr>
          <p:cNvPr id="32" name="Footer Placeholder 31">
            <a:extLst>
              <a:ext uri="{FF2B5EF4-FFF2-40B4-BE49-F238E27FC236}">
                <a16:creationId xmlns:a16="http://schemas.microsoft.com/office/drawing/2014/main" id="{51E41ABE-2085-4E21-B4B6-F01CB466DB3F}"/>
              </a:ext>
            </a:extLst>
          </p:cNvPr>
          <p:cNvSpPr>
            <a:spLocks noGrp="1"/>
          </p:cNvSpPr>
          <p:nvPr>
            <p:ph type="ftr" sz="quarter" idx="11"/>
          </p:nvPr>
        </p:nvSpPr>
        <p:spPr/>
        <p:txBody>
          <a:bodyPr/>
          <a:lstStyle/>
          <a:p>
            <a:pPr lvl="0"/>
            <a:r>
              <a:rPr lang="en-US" noProof="0" dirty="0"/>
              <a:t>Presentation title</a:t>
            </a:r>
          </a:p>
        </p:txBody>
      </p:sp>
    </p:spTree>
    <p:extLst>
      <p:ext uri="{BB962C8B-B14F-4D97-AF65-F5344CB8AC3E}">
        <p14:creationId xmlns:p14="http://schemas.microsoft.com/office/powerpoint/2010/main" val="22271512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Coordinated Assessment</a:t>
            </a:r>
          </a:p>
        </p:txBody>
      </p:sp>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2CBEAE-E28C-7A80-220E-9D3BBF48D2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AEA0AF-18E6-0DE3-B9AE-37E2761D2020}"/>
              </a:ext>
            </a:extLst>
          </p:cNvPr>
          <p:cNvSpPr>
            <a:spLocks noGrp="1"/>
          </p:cNvSpPr>
          <p:nvPr>
            <p:ph type="title"/>
          </p:nvPr>
        </p:nvSpPr>
        <p:spPr>
          <a:xfrm>
            <a:off x="1097280" y="286603"/>
            <a:ext cx="10058400" cy="1084997"/>
          </a:xfrm>
          <a:solidFill>
            <a:schemeClr val="accent1">
              <a:lumMod val="40000"/>
              <a:lumOff val="60000"/>
            </a:schemeClr>
          </a:solidFill>
        </p:spPr>
        <p:txBody>
          <a:bodyPr>
            <a:normAutofit fontScale="90000"/>
          </a:bodyPr>
          <a:lstStyle/>
          <a:p>
            <a:pPr algn="ctr"/>
            <a:r>
              <a:rPr lang="en-US" sz="3600" b="1">
                <a:effectLst/>
                <a:latin typeface="Calibri" panose="020F0502020204030204" pitchFamily="34" charset="0"/>
                <a:ea typeface="Calibri" panose="020F0502020204030204" pitchFamily="34" charset="0"/>
                <a:cs typeface="Times New Roman" panose="02020603050405020304" pitchFamily="18" charset="0"/>
              </a:rPr>
              <a:t>Connecting with the Coordinated Assessment Team</a:t>
            </a:r>
            <a:endParaRPr lang="en-US" sz="3600" b="1">
              <a:latin typeface="+mn-lt"/>
            </a:endParaRPr>
          </a:p>
        </p:txBody>
      </p:sp>
      <p:sp>
        <p:nvSpPr>
          <p:cNvPr id="3" name="Content Placeholder 2">
            <a:extLst>
              <a:ext uri="{FF2B5EF4-FFF2-40B4-BE49-F238E27FC236}">
                <a16:creationId xmlns:a16="http://schemas.microsoft.com/office/drawing/2014/main" id="{D9CDF88E-43D1-3B4B-9609-F3EB33B66E4A}"/>
              </a:ext>
            </a:extLst>
          </p:cNvPr>
          <p:cNvSpPr>
            <a:spLocks noGrp="1"/>
          </p:cNvSpPr>
          <p:nvPr>
            <p:ph sz="half" idx="1"/>
          </p:nvPr>
        </p:nvSpPr>
        <p:spPr>
          <a:xfrm>
            <a:off x="1188720" y="2120900"/>
            <a:ext cx="9891656" cy="3748193"/>
          </a:xfrm>
        </p:spPr>
        <p:txBody>
          <a:bodyPr>
            <a:normAutofit/>
          </a:bodyPr>
          <a:lstStyle/>
          <a:p>
            <a:pPr marL="0" indent="0">
              <a:lnSpc>
                <a:spcPct val="120000"/>
              </a:lnSpc>
              <a:spcBef>
                <a:spcPts val="0"/>
              </a:spcBef>
              <a:spcAft>
                <a:spcPts val="0"/>
              </a:spcAft>
              <a:buNone/>
            </a:pPr>
            <a:r>
              <a:rPr lang="en-US" b="1" dirty="0"/>
              <a:t>The Housing Support Team</a:t>
            </a:r>
            <a:r>
              <a:rPr lang="en-US" dirty="0"/>
              <a:t> or Agency Case Manager should include the Coordinated Assessment Team on correspondence for the referral to the HST. </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Agency Case Managers should confirm with the CA Team that Coordinated Assessment has been received and is still active for the client they need to refer. If not, they need to submit one that is true for today. If yes, submit the referral and copy the CA Team on the email</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r>
              <a:rPr lang="en-US" dirty="0"/>
              <a:t>If the HST receives a referral and is not sure the client has an active CA, they should reach out to the CA Team to confirm. </a:t>
            </a:r>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pPr marL="0" indent="0">
              <a:lnSpc>
                <a:spcPct val="120000"/>
              </a:lnSpc>
              <a:spcBef>
                <a:spcPts val="0"/>
              </a:spcBef>
              <a:spcAft>
                <a:spcPts val="0"/>
              </a:spcAft>
              <a:buNone/>
            </a:pPr>
            <a:endParaRPr lang="en-US" dirty="0"/>
          </a:p>
          <a:p>
            <a:endParaRPr lang="en-US" dirty="0"/>
          </a:p>
        </p:txBody>
      </p:sp>
      <p:sp>
        <p:nvSpPr>
          <p:cNvPr id="5" name="Slide Number Placeholder 4">
            <a:extLst>
              <a:ext uri="{FF2B5EF4-FFF2-40B4-BE49-F238E27FC236}">
                <a16:creationId xmlns:a16="http://schemas.microsoft.com/office/drawing/2014/main" id="{764D7F5A-7019-8DC0-F97B-06124F82CDFE}"/>
              </a:ext>
            </a:extLst>
          </p:cNvPr>
          <p:cNvSpPr>
            <a:spLocks noGrp="1"/>
          </p:cNvSpPr>
          <p:nvPr>
            <p:ph type="sldNum" sz="quarter" idx="12"/>
          </p:nvPr>
        </p:nvSpPr>
        <p:spPr/>
        <p:txBody>
          <a:bodyPr/>
          <a:lstStyle/>
          <a:p>
            <a:fld id="{3A98EE3D-8CD1-4C3F-BD1C-C98C9596463C}" type="slidenum">
              <a:rPr lang="en-US" smtClean="0"/>
              <a:t>21</a:t>
            </a:fld>
            <a:endParaRPr lang="en-US"/>
          </a:p>
        </p:txBody>
      </p:sp>
    </p:spTree>
    <p:extLst>
      <p:ext uri="{BB962C8B-B14F-4D97-AF65-F5344CB8AC3E}">
        <p14:creationId xmlns:p14="http://schemas.microsoft.com/office/powerpoint/2010/main" val="16620182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1097280" y="826851"/>
            <a:ext cx="10058400" cy="589284"/>
          </a:xfrm>
          <a:solidFill>
            <a:schemeClr val="accent1">
              <a:lumMod val="40000"/>
              <a:lumOff val="60000"/>
            </a:schemeClr>
          </a:solidFill>
        </p:spPr>
        <p:txBody>
          <a:bodyPr anchor="b">
            <a:normAutofit/>
          </a:bodyPr>
          <a:lstStyle/>
          <a:p>
            <a:pPr algn="ctr"/>
            <a:r>
              <a:rPr lang="en-US" b="1">
                <a:solidFill>
                  <a:srgbClr val="002060"/>
                </a:solidFill>
                <a:latin typeface="+mn-lt"/>
              </a:rPr>
              <a:t>The Coordinated Assessment Tool</a:t>
            </a:r>
          </a:p>
        </p:txBody>
      </p:sp>
      <p:sp>
        <p:nvSpPr>
          <p:cNvPr id="3" name="Content Placeholder 2">
            <a:extLst>
              <a:ext uri="{FF2B5EF4-FFF2-40B4-BE49-F238E27FC236}">
                <a16:creationId xmlns:a16="http://schemas.microsoft.com/office/drawing/2014/main" id="{2D31D342-5BEB-4878-16A1-2D712B8A2398}"/>
              </a:ext>
            </a:extLst>
          </p:cNvPr>
          <p:cNvSpPr>
            <a:spLocks noGrp="1"/>
          </p:cNvSpPr>
          <p:nvPr>
            <p:ph idx="1"/>
          </p:nvPr>
        </p:nvSpPr>
        <p:spPr>
          <a:xfrm>
            <a:off x="1097280" y="4071926"/>
            <a:ext cx="4749748" cy="1959223"/>
          </a:xfrm>
        </p:spPr>
        <p:txBody>
          <a:bodyPr vert="horz" lIns="0" tIns="45720" rIns="0" bIns="45720" rtlCol="0" anchor="t">
            <a:noAutofit/>
          </a:bodyPr>
          <a:lstStyle/>
          <a:p>
            <a:pPr marL="0" marR="0" lvl="0" indent="0">
              <a:lnSpc>
                <a:spcPct val="107000"/>
              </a:lnSpc>
              <a:spcBef>
                <a:spcPts val="0"/>
              </a:spcBef>
              <a:spcAft>
                <a:spcPts val="0"/>
              </a:spcAft>
              <a:buSzPts val="1000"/>
              <a:buNone/>
              <a:tabLst>
                <a:tab pos="457200" algn="l"/>
              </a:tabLst>
            </a:pPr>
            <a:r>
              <a:rPr lang="en-US" sz="1800" b="1" dirty="0">
                <a:effectLst/>
                <a:latin typeface="Calibri"/>
                <a:ea typeface="Calibri"/>
                <a:cs typeface="Times New Roman"/>
              </a:rPr>
              <a:t>Who should complete it?:</a:t>
            </a:r>
            <a:endParaRPr lang="en-US" sz="1800" dirty="0">
              <a:effectLst/>
              <a:latin typeface="Calibri"/>
              <a:ea typeface="Calibri"/>
              <a:cs typeface="Times New Roman"/>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b="1" dirty="0">
                <a:highlight>
                  <a:srgbClr val="FFFF00"/>
                </a:highlight>
                <a:latin typeface="Calibri"/>
                <a:ea typeface="Calibri"/>
                <a:cs typeface="Times New Roman"/>
              </a:rPr>
              <a:t>The client may NOT fill out their own CA!</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Emergency shelter staff</a:t>
            </a:r>
            <a:endParaRPr lang="en-US" dirty="0"/>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Case manager </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Social worker</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DCP&amp;P case worker</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latin typeface="Calibri"/>
                <a:ea typeface="Calibri"/>
                <a:cs typeface="Times New Roman"/>
              </a:rPr>
              <a:t>MCBOSS</a:t>
            </a:r>
            <a:endParaRPr lang="en-US" dirty="0">
              <a:effectLst/>
              <a:latin typeface="Calibri"/>
              <a:ea typeface="Calibri"/>
              <a:cs typeface="Times New Roman"/>
            </a:endParaRPr>
          </a:p>
          <a:p>
            <a:endParaRPr lang="en-US" sz="1600" dirty="0"/>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22</a:t>
            </a:fld>
            <a:endParaRPr lang="en-US"/>
          </a:p>
        </p:txBody>
      </p:sp>
      <p:sp>
        <p:nvSpPr>
          <p:cNvPr id="6" name="TextBox 5">
            <a:extLst>
              <a:ext uri="{FF2B5EF4-FFF2-40B4-BE49-F238E27FC236}">
                <a16:creationId xmlns:a16="http://schemas.microsoft.com/office/drawing/2014/main" id="{952D4D1D-B6C0-48E1-2447-E16695623225}"/>
              </a:ext>
            </a:extLst>
          </p:cNvPr>
          <p:cNvSpPr txBox="1"/>
          <p:nvPr/>
        </p:nvSpPr>
        <p:spPr>
          <a:xfrm>
            <a:off x="1097280" y="1577962"/>
            <a:ext cx="10288905" cy="2823786"/>
          </a:xfrm>
          <a:prstGeom prst="rect">
            <a:avLst/>
          </a:prstGeom>
          <a:noFill/>
        </p:spPr>
        <p:txBody>
          <a:bodyPr wrap="square" rtlCol="0">
            <a:spAutoFit/>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Coordinated Assessment Tool is used to Assess and Prioritize Individuals/Families </a:t>
            </a:r>
            <a:r>
              <a:rPr lang="en-US" sz="20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experiencing HUD Homelessness</a:t>
            </a:r>
            <a:r>
              <a:rPr lang="en-US" sz="1800" b="1" u="sng"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effectLst/>
                <a:latin typeface="Calibri" panose="020F0502020204030204" pitchFamily="34" charset="0"/>
                <a:ea typeface="Calibri" panose="020F0502020204030204" pitchFamily="34" charset="0"/>
                <a:cs typeface="Times New Roman" panose="02020603050405020304" pitchFamily="18" charset="0"/>
              </a:rPr>
              <a:t>The Assessment is used to determine the appropriate housing solution for the homeless individual/family.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Clients are </a:t>
            </a:r>
            <a:r>
              <a:rPr lang="en-US" sz="1800" b="1" u="sng" dirty="0">
                <a:effectLst/>
                <a:latin typeface="Calibri" panose="020F0502020204030204" pitchFamily="34" charset="0"/>
                <a:ea typeface="Calibri" panose="020F0502020204030204" pitchFamily="34" charset="0"/>
                <a:cs typeface="Times New Roman" panose="02020603050405020304" pitchFamily="18" charset="0"/>
              </a:rPr>
              <a:t>Prioritized</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housing solutions based on their </a:t>
            </a:r>
            <a:r>
              <a:rPr lang="en-US" sz="18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length of homelessness and the severity of their needs. </a:t>
            </a:r>
          </a:p>
          <a:p>
            <a:pPr marL="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Clients are </a:t>
            </a:r>
            <a:r>
              <a:rPr lang="en-US" b="1" u="sng" dirty="0">
                <a:latin typeface="Calibri" panose="020F0502020204030204" pitchFamily="34" charset="0"/>
                <a:ea typeface="Calibri" panose="020F0502020204030204" pitchFamily="34" charset="0"/>
                <a:cs typeface="Times New Roman" panose="02020603050405020304" pitchFamily="18" charset="0"/>
              </a:rPr>
              <a:t>Referred</a:t>
            </a:r>
            <a:r>
              <a:rPr lang="en-US" dirty="0">
                <a:latin typeface="Calibri" panose="020F0502020204030204" pitchFamily="34" charset="0"/>
                <a:ea typeface="Calibri" panose="020F0502020204030204" pitchFamily="34" charset="0"/>
                <a:cs typeface="Times New Roman" panose="02020603050405020304" pitchFamily="18" charset="0"/>
              </a:rPr>
              <a:t> for a housing resource based on their prioritization and other eligibility criteria once a resource becomes available. </a:t>
            </a:r>
          </a:p>
          <a:p>
            <a:pPr marL="0" marR="0">
              <a:lnSpc>
                <a:spcPct val="107000"/>
              </a:lnSpc>
              <a:spcBef>
                <a:spcPts val="0"/>
              </a:spcBef>
              <a:spcAft>
                <a:spcPts val="800"/>
              </a:spcAft>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3587F7D4-5A5E-03C3-20BD-65591565AAAA}"/>
              </a:ext>
            </a:extLst>
          </p:cNvPr>
          <p:cNvSpPr txBox="1">
            <a:spLocks/>
          </p:cNvSpPr>
          <p:nvPr/>
        </p:nvSpPr>
        <p:spPr>
          <a:xfrm>
            <a:off x="6170693" y="4071926"/>
            <a:ext cx="5212894" cy="2057230"/>
          </a:xfrm>
          <a:prstGeom prst="rect">
            <a:avLst/>
          </a:prstGeom>
        </p:spPr>
        <p:txBody>
          <a:bodyPr vert="horz" lIns="0" tIns="45720" rIns="0" bIns="45720" rtlCol="0" anchor="t">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r>
              <a:rPr lang="en-US" sz="1800" b="1" dirty="0">
                <a:latin typeface="Calibri"/>
                <a:ea typeface="Calibri"/>
                <a:cs typeface="Times New Roman"/>
              </a:rPr>
              <a:t>For whom </a:t>
            </a:r>
            <a:r>
              <a:rPr lang="en-US" sz="1800" b="1" dirty="0">
                <a:effectLst/>
                <a:latin typeface="Calibri"/>
                <a:ea typeface="Calibri"/>
                <a:cs typeface="Times New Roman"/>
              </a:rPr>
              <a:t>should it be completed?:</a:t>
            </a:r>
            <a:endParaRPr lang="en-US" sz="1800" dirty="0">
              <a:effectLst/>
              <a:latin typeface="Calibri"/>
              <a:ea typeface="Calibri"/>
              <a:cs typeface="Times New Roman"/>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The individual/family in a place not meant for habitation</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effectLst/>
                <a:latin typeface="Calibri"/>
                <a:ea typeface="Calibri"/>
                <a:cs typeface="Times New Roman"/>
              </a:rPr>
              <a:t>Those </a:t>
            </a:r>
            <a:r>
              <a:rPr lang="en-US" dirty="0">
                <a:latin typeface="Calibri"/>
                <a:ea typeface="Calibri"/>
                <a:cs typeface="Times New Roman"/>
              </a:rPr>
              <a:t>in a m</a:t>
            </a:r>
            <a:r>
              <a:rPr lang="en-US" dirty="0">
                <a:effectLst/>
                <a:latin typeface="Calibri"/>
                <a:ea typeface="Calibri"/>
                <a:cs typeface="Times New Roman"/>
              </a:rPr>
              <a:t>otel placement paid for by agency/church</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latin typeface="Calibri"/>
                <a:ea typeface="Calibri"/>
                <a:cs typeface="Times New Roman"/>
              </a:rPr>
              <a:t>The individual/family in a shelter</a:t>
            </a: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dirty="0">
                <a:highlight>
                  <a:srgbClr val="FFFF00"/>
                </a:highlight>
                <a:latin typeface="Calibri"/>
                <a:ea typeface="Calibri"/>
                <a:cs typeface="Times New Roman"/>
              </a:rPr>
              <a:t>HUD Homeless criteria on slide 9</a:t>
            </a:r>
          </a:p>
        </p:txBody>
      </p:sp>
    </p:spTree>
    <p:extLst>
      <p:ext uri="{BB962C8B-B14F-4D97-AF65-F5344CB8AC3E}">
        <p14:creationId xmlns:p14="http://schemas.microsoft.com/office/powerpoint/2010/main" val="29421475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51560" y="333195"/>
            <a:ext cx="10058400" cy="936110"/>
          </a:xfrm>
        </p:spPr>
        <p:txBody>
          <a:bodyPr anchor="b">
            <a:normAutofit fontScale="90000"/>
          </a:bodyPr>
          <a:lstStyle/>
          <a:p>
            <a:pPr algn="ctr"/>
            <a:r>
              <a:rPr lang="en-US" sz="3600" b="1" dirty="0">
                <a:latin typeface="+mn-lt"/>
              </a:rPr>
              <a:t>Next Steps: after submitting a Coordinated Assessment Form</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23</a:t>
            </a:fld>
            <a:endParaRPr lang="en-US"/>
          </a:p>
        </p:txBody>
      </p:sp>
      <p:graphicFrame>
        <p:nvGraphicFramePr>
          <p:cNvPr id="13" name="Content Placeholder 2">
            <a:extLst>
              <a:ext uri="{FF2B5EF4-FFF2-40B4-BE49-F238E27FC236}">
                <a16:creationId xmlns:a16="http://schemas.microsoft.com/office/drawing/2014/main" id="{6A290227-6D02-494C-4720-B47866A5D4E5}"/>
              </a:ext>
            </a:extLst>
          </p:cNvPr>
          <p:cNvGraphicFramePr>
            <a:graphicFrameLocks noGrp="1"/>
          </p:cNvGraphicFramePr>
          <p:nvPr>
            <p:ph idx="1"/>
            <p:extLst>
              <p:ext uri="{D42A27DB-BD31-4B8C-83A1-F6EECF244321}">
                <p14:modId xmlns:p14="http://schemas.microsoft.com/office/powerpoint/2010/main" val="503447572"/>
              </p:ext>
            </p:extLst>
          </p:nvPr>
        </p:nvGraphicFramePr>
        <p:xfrm>
          <a:off x="1112520" y="2132196"/>
          <a:ext cx="9966960" cy="33686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6" name="Group 5">
            <a:extLst>
              <a:ext uri="{FF2B5EF4-FFF2-40B4-BE49-F238E27FC236}">
                <a16:creationId xmlns:a16="http://schemas.microsoft.com/office/drawing/2014/main" id="{8D84387F-3DDD-6650-F97A-2F1655DE87AA}"/>
              </a:ext>
            </a:extLst>
          </p:cNvPr>
          <p:cNvGrpSpPr/>
          <p:nvPr/>
        </p:nvGrpSpPr>
        <p:grpSpPr>
          <a:xfrm>
            <a:off x="1267916" y="4306141"/>
            <a:ext cx="3175722" cy="1111802"/>
            <a:chOff x="727" y="21284"/>
            <a:chExt cx="3383321" cy="1900513"/>
          </a:xfrm>
        </p:grpSpPr>
        <p:sp>
          <p:nvSpPr>
            <p:cNvPr id="7" name="Rectangle: Rounded Corners 6">
              <a:extLst>
                <a:ext uri="{FF2B5EF4-FFF2-40B4-BE49-F238E27FC236}">
                  <a16:creationId xmlns:a16="http://schemas.microsoft.com/office/drawing/2014/main" id="{914DC669-943B-3E65-539E-1D3FA66F1A42}"/>
                </a:ext>
              </a:extLst>
            </p:cNvPr>
            <p:cNvSpPr/>
            <p:nvPr/>
          </p:nvSpPr>
          <p:spPr>
            <a:xfrm>
              <a:off x="727" y="21284"/>
              <a:ext cx="3383321" cy="1900513"/>
            </a:xfrm>
            <a:prstGeom prst="roundRect">
              <a:avLst>
                <a:gd name="adj" fmla="val 10000"/>
              </a:avLst>
            </a:pr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C8444820-179C-6C71-7DD8-3CE856D0639F}"/>
                </a:ext>
              </a:extLst>
            </p:cNvPr>
            <p:cNvSpPr txBox="1"/>
            <p:nvPr/>
          </p:nvSpPr>
          <p:spPr>
            <a:xfrm>
              <a:off x="56390" y="21284"/>
              <a:ext cx="3271993" cy="190051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n-US" sz="1300" kern="1200"/>
                <a:t>Label the Coordinated Assessment. For example: J. Doe</a:t>
              </a:r>
            </a:p>
          </p:txBody>
        </p:sp>
      </p:grpSp>
    </p:spTree>
    <p:extLst>
      <p:ext uri="{BB962C8B-B14F-4D97-AF65-F5344CB8AC3E}">
        <p14:creationId xmlns:p14="http://schemas.microsoft.com/office/powerpoint/2010/main" val="35533543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44506-B676-BEE1-B1C0-589605DEFA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F2376E7-8332-287A-0A0B-209FDCC3C06C}"/>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sz="4800" b="1">
                <a:effectLst/>
                <a:latin typeface="Calibri"/>
                <a:ea typeface="Calibri"/>
                <a:cs typeface="Times New Roman"/>
              </a:rPr>
              <a:t>Next Steps </a:t>
            </a:r>
            <a:r>
              <a:rPr lang="en-US" b="1">
                <a:latin typeface="Calibri"/>
                <a:ea typeface="Calibri"/>
                <a:cs typeface="Times New Roman"/>
              </a:rPr>
              <a:t>– </a:t>
            </a:r>
            <a:r>
              <a:rPr lang="en-US" b="1">
                <a:latin typeface="+mn-lt"/>
              </a:rPr>
              <a:t>when an opportunity arises</a:t>
            </a:r>
          </a:p>
        </p:txBody>
      </p:sp>
      <p:sp>
        <p:nvSpPr>
          <p:cNvPr id="3" name="Content Placeholder 2">
            <a:extLst>
              <a:ext uri="{FF2B5EF4-FFF2-40B4-BE49-F238E27FC236}">
                <a16:creationId xmlns:a16="http://schemas.microsoft.com/office/drawing/2014/main" id="{3F0712EA-A8CB-5078-940D-D17111278131}"/>
              </a:ext>
            </a:extLst>
          </p:cNvPr>
          <p:cNvSpPr>
            <a:spLocks noGrp="1"/>
          </p:cNvSpPr>
          <p:nvPr>
            <p:ph sz="half" idx="1"/>
          </p:nvPr>
        </p:nvSpPr>
        <p:spPr>
          <a:xfrm>
            <a:off x="1188720" y="2120900"/>
            <a:ext cx="9891656" cy="3748193"/>
          </a:xfrm>
        </p:spPr>
        <p:txBody>
          <a:bodyPr vert="horz" lIns="0" tIns="45720" rIns="0" bIns="45720" rtlCol="0" anchor="t">
            <a:normAutofit fontScale="85000" lnSpcReduction="20000"/>
          </a:bodyPr>
          <a:lstStyle/>
          <a:p>
            <a:pPr marL="0" indent="0">
              <a:lnSpc>
                <a:spcPct val="120000"/>
              </a:lnSpc>
              <a:spcBef>
                <a:spcPts val="0"/>
              </a:spcBef>
              <a:spcAft>
                <a:spcPts val="0"/>
              </a:spcAft>
              <a:buNone/>
            </a:pPr>
            <a:r>
              <a:rPr lang="en-US" b="1"/>
              <a:t>Timing is critical. When a housing opportunity presents itself, you and the individual/family you are working with MUST be “ready to go”. </a:t>
            </a: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highlight>
                  <a:srgbClr val="FFFF00"/>
                </a:highlight>
              </a:rPr>
              <a:t>Ready to go:</a:t>
            </a:r>
            <a:endParaRPr lang="en-US" sz="2400">
              <a:highlight>
                <a:srgbClr val="FFFF00"/>
              </a:highlight>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Birth Certificates (for all Household members)</a:t>
            </a:r>
          </a:p>
          <a:p>
            <a:pPr>
              <a:lnSpc>
                <a:spcPct val="120000"/>
              </a:lnSpc>
              <a:spcBef>
                <a:spcPts val="0"/>
              </a:spcBef>
              <a:spcAft>
                <a:spcPts val="0"/>
              </a:spcAft>
              <a:buFont typeface="Wingdings" panose="05000000000000000000" pitchFamily="2" charset="2"/>
              <a:buChar char="§"/>
            </a:pPr>
            <a:r>
              <a:rPr lang="en-US" sz="2400">
                <a:ea typeface="Calibri"/>
                <a:cs typeface="Calibri"/>
              </a:rPr>
              <a:t>Social Security Cards (for all Household members)</a:t>
            </a:r>
          </a:p>
          <a:p>
            <a:pPr>
              <a:lnSpc>
                <a:spcPct val="120000"/>
              </a:lnSpc>
              <a:spcBef>
                <a:spcPts val="0"/>
              </a:spcBef>
              <a:spcAft>
                <a:spcPts val="0"/>
              </a:spcAft>
              <a:buFont typeface="Wingdings" panose="05000000000000000000" pitchFamily="2" charset="2"/>
              <a:buChar char="§"/>
            </a:pPr>
            <a:r>
              <a:rPr lang="en-US" sz="2400">
                <a:ea typeface="Calibri"/>
                <a:cs typeface="Calibri"/>
              </a:rPr>
              <a:t>Paystubs (at least 2 months worth)</a:t>
            </a:r>
          </a:p>
          <a:p>
            <a:pPr>
              <a:lnSpc>
                <a:spcPct val="120000"/>
              </a:lnSpc>
              <a:spcBef>
                <a:spcPts val="0"/>
              </a:spcBef>
              <a:spcAft>
                <a:spcPts val="0"/>
              </a:spcAft>
              <a:buFont typeface="Wingdings" panose="05000000000000000000" pitchFamily="2" charset="2"/>
              <a:buChar char="§"/>
            </a:pPr>
            <a:r>
              <a:rPr lang="en-US" sz="2400">
                <a:ea typeface="Calibri"/>
                <a:cs typeface="Calibri"/>
              </a:rPr>
              <a:t>SS Award letter</a:t>
            </a:r>
          </a:p>
          <a:p>
            <a:pPr>
              <a:lnSpc>
                <a:spcPct val="120000"/>
              </a:lnSpc>
              <a:spcBef>
                <a:spcPts val="0"/>
              </a:spcBef>
              <a:spcAft>
                <a:spcPts val="0"/>
              </a:spcAft>
              <a:buFont typeface="Wingdings" panose="05000000000000000000" pitchFamily="2" charset="2"/>
              <a:buChar char="§"/>
            </a:pPr>
            <a:r>
              <a:rPr lang="en-US" sz="2400">
                <a:ea typeface="Calibri"/>
                <a:cs typeface="Calibri"/>
              </a:rPr>
              <a:t>TANF/GA Award letter</a:t>
            </a:r>
          </a:p>
          <a:p>
            <a:pPr>
              <a:lnSpc>
                <a:spcPct val="120000"/>
              </a:lnSpc>
              <a:spcBef>
                <a:spcPts val="0"/>
              </a:spcBef>
              <a:spcAft>
                <a:spcPts val="0"/>
              </a:spcAft>
              <a:buFont typeface="Wingdings" panose="05000000000000000000" pitchFamily="2" charset="2"/>
              <a:buChar char="§"/>
            </a:pPr>
            <a:r>
              <a:rPr lang="en-US" sz="2400">
                <a:ea typeface="Calibri"/>
                <a:cs typeface="Calibri"/>
              </a:rPr>
              <a:t>Bank Statements (at least 2-3 months worth</a:t>
            </a:r>
          </a:p>
          <a:p>
            <a:pPr>
              <a:lnSpc>
                <a:spcPct val="120000"/>
              </a:lnSpc>
              <a:spcBef>
                <a:spcPts val="0"/>
              </a:spcBef>
              <a:spcAft>
                <a:spcPts val="0"/>
              </a:spcAft>
              <a:buFont typeface="Wingdings" panose="05000000000000000000" pitchFamily="2" charset="2"/>
              <a:buChar char="§"/>
            </a:pPr>
            <a:r>
              <a:rPr lang="en-US" sz="2400">
                <a:ea typeface="Calibri"/>
                <a:cs typeface="Calibri"/>
              </a:rPr>
              <a:t>Basic supporting documents are listed at the end of the CA packet</a:t>
            </a:r>
          </a:p>
          <a:p>
            <a:pPr>
              <a:lnSpc>
                <a:spcPct val="120000"/>
              </a:lnSpc>
              <a:spcBef>
                <a:spcPts val="0"/>
              </a:spcBef>
              <a:spcAft>
                <a:spcPts val="0"/>
              </a:spcAft>
              <a:buFont typeface="Wingdings" panose="05000000000000000000" pitchFamily="2" charset="2"/>
              <a:buChar char="§"/>
            </a:pPr>
            <a:endParaRPr lang="en-US" sz="2400">
              <a:ea typeface="Calibri"/>
              <a:cs typeface="Calibri"/>
            </a:endParaRPr>
          </a:p>
          <a:p>
            <a:endParaRPr lang="en-US"/>
          </a:p>
        </p:txBody>
      </p:sp>
      <p:sp>
        <p:nvSpPr>
          <p:cNvPr id="5" name="Slide Number Placeholder 4">
            <a:extLst>
              <a:ext uri="{FF2B5EF4-FFF2-40B4-BE49-F238E27FC236}">
                <a16:creationId xmlns:a16="http://schemas.microsoft.com/office/drawing/2014/main" id="{E98896EE-AF06-E9B4-0FFE-83524111F2F9}"/>
              </a:ext>
            </a:extLst>
          </p:cNvPr>
          <p:cNvSpPr>
            <a:spLocks noGrp="1"/>
          </p:cNvSpPr>
          <p:nvPr>
            <p:ph type="sldNum" sz="quarter" idx="12"/>
          </p:nvPr>
        </p:nvSpPr>
        <p:spPr/>
        <p:txBody>
          <a:bodyPr/>
          <a:lstStyle/>
          <a:p>
            <a:fld id="{3A98EE3D-8CD1-4C3F-BD1C-C98C9596463C}" type="slidenum">
              <a:rPr lang="en-US" smtClean="0"/>
              <a:t>24</a:t>
            </a:fld>
            <a:endParaRPr lang="en-US"/>
          </a:p>
        </p:txBody>
      </p:sp>
    </p:spTree>
    <p:extLst>
      <p:ext uri="{BB962C8B-B14F-4D97-AF65-F5344CB8AC3E}">
        <p14:creationId xmlns:p14="http://schemas.microsoft.com/office/powerpoint/2010/main" val="567844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E45AC0-8E8C-766F-5EAC-37E38F4A39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25B947-6C15-CA97-ADEC-F45B3FC826CC}"/>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sz="4800" b="1">
                <a:effectLst/>
                <a:latin typeface="Calibri"/>
                <a:ea typeface="Calibri"/>
                <a:cs typeface="Times New Roman"/>
              </a:rPr>
              <a:t>Next Steps </a:t>
            </a:r>
            <a:r>
              <a:rPr lang="en-US" b="1">
                <a:latin typeface="Calibri"/>
                <a:ea typeface="Calibri"/>
                <a:cs typeface="Times New Roman"/>
              </a:rPr>
              <a:t>– </a:t>
            </a:r>
            <a:r>
              <a:rPr lang="en-US" b="1">
                <a:latin typeface="+mn-lt"/>
              </a:rPr>
              <a:t>when an opportunity arises</a:t>
            </a:r>
          </a:p>
        </p:txBody>
      </p:sp>
      <p:sp>
        <p:nvSpPr>
          <p:cNvPr id="3" name="Content Placeholder 2">
            <a:extLst>
              <a:ext uri="{FF2B5EF4-FFF2-40B4-BE49-F238E27FC236}">
                <a16:creationId xmlns:a16="http://schemas.microsoft.com/office/drawing/2014/main" id="{03B1734F-7AA4-2A3F-F402-95C8CA0B0E9F}"/>
              </a:ext>
            </a:extLst>
          </p:cNvPr>
          <p:cNvSpPr>
            <a:spLocks noGrp="1"/>
          </p:cNvSpPr>
          <p:nvPr>
            <p:ph sz="half" idx="1"/>
          </p:nvPr>
        </p:nvSpPr>
        <p:spPr>
          <a:xfrm>
            <a:off x="1188720" y="2120900"/>
            <a:ext cx="9891656" cy="3748193"/>
          </a:xfrm>
        </p:spPr>
        <p:txBody>
          <a:bodyPr vert="horz" lIns="0" tIns="45720" rIns="0" bIns="45720" rtlCol="0" anchor="t">
            <a:normAutofit fontScale="85000" lnSpcReduction="20000"/>
          </a:bodyPr>
          <a:lstStyle/>
          <a:p>
            <a:pPr marL="0" indent="0">
              <a:lnSpc>
                <a:spcPct val="120000"/>
              </a:lnSpc>
              <a:spcBef>
                <a:spcPts val="0"/>
              </a:spcBef>
              <a:spcAft>
                <a:spcPts val="0"/>
              </a:spcAft>
              <a:buNone/>
            </a:pPr>
            <a:r>
              <a:rPr lang="en-US" b="1"/>
              <a:t>Timing is critical. When a housing opportunity presents itself, you and the individual/family you are working with MUST be “ready to go”. </a:t>
            </a:r>
            <a:endParaRPr lang="en-US"/>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highlight>
                  <a:srgbClr val="FFFF00"/>
                </a:highlight>
              </a:rPr>
              <a:t>Ready to go:</a:t>
            </a:r>
            <a:endParaRPr lang="en-US" sz="2400">
              <a:highlight>
                <a:srgbClr val="FFFF00"/>
              </a:highlight>
              <a:ea typeface="Calibri"/>
              <a:cs typeface="Calibri"/>
            </a:endParaRPr>
          </a:p>
          <a:p>
            <a:pPr>
              <a:lnSpc>
                <a:spcPct val="120000"/>
              </a:lnSpc>
              <a:spcBef>
                <a:spcPts val="0"/>
              </a:spcBef>
              <a:spcAft>
                <a:spcPts val="0"/>
              </a:spcAft>
              <a:buFont typeface="Wingdings" panose="05000000000000000000" pitchFamily="2" charset="2"/>
              <a:buChar char="§"/>
            </a:pPr>
            <a:r>
              <a:rPr lang="en-US" sz="2400">
                <a:ea typeface="Calibri"/>
                <a:cs typeface="Calibri"/>
              </a:rPr>
              <a:t>This email is NOT to be forwarded to the client. YOU ARE to assist them. </a:t>
            </a:r>
          </a:p>
          <a:p>
            <a:pPr>
              <a:lnSpc>
                <a:spcPct val="120000"/>
              </a:lnSpc>
              <a:spcBef>
                <a:spcPts val="0"/>
              </a:spcBef>
              <a:spcAft>
                <a:spcPts val="0"/>
              </a:spcAft>
              <a:buFont typeface="Wingdings" panose="05000000000000000000" pitchFamily="2" charset="2"/>
              <a:buChar char="§"/>
            </a:pPr>
            <a:r>
              <a:rPr lang="en-US" sz="2400">
                <a:ea typeface="Calibri"/>
                <a:cs typeface="Calibri"/>
              </a:rPr>
              <a:t>This opportunity is NOT guaranteed. They still need to complete the application process. </a:t>
            </a:r>
          </a:p>
          <a:p>
            <a:pPr>
              <a:lnSpc>
                <a:spcPct val="120000"/>
              </a:lnSpc>
              <a:spcBef>
                <a:spcPts val="0"/>
              </a:spcBef>
              <a:spcAft>
                <a:spcPts val="0"/>
              </a:spcAft>
              <a:buFont typeface="Wingdings" panose="05000000000000000000" pitchFamily="2" charset="2"/>
              <a:buChar char="§"/>
            </a:pPr>
            <a:r>
              <a:rPr lang="en-US" sz="2400">
                <a:ea typeface="Calibri"/>
                <a:cs typeface="Calibri"/>
              </a:rPr>
              <a:t>If/when approved, assist with locating a Security Deposit. CA Team will refer if funds are available through other programs. </a:t>
            </a:r>
          </a:p>
          <a:p>
            <a:pPr>
              <a:lnSpc>
                <a:spcPct val="120000"/>
              </a:lnSpc>
              <a:spcBef>
                <a:spcPts val="0"/>
              </a:spcBef>
              <a:spcAft>
                <a:spcPts val="0"/>
              </a:spcAft>
              <a:buFont typeface="Wingdings" panose="05000000000000000000" pitchFamily="2" charset="2"/>
              <a:buChar char="§"/>
            </a:pPr>
            <a:r>
              <a:rPr lang="en-US" sz="2400">
                <a:ea typeface="Calibri"/>
                <a:cs typeface="Calibri"/>
              </a:rPr>
              <a:t>Consistently attend Case Conference Calls to discuss cases. The community can/should work together for resources. </a:t>
            </a:r>
          </a:p>
          <a:p>
            <a:endParaRPr lang="en-US"/>
          </a:p>
        </p:txBody>
      </p:sp>
      <p:sp>
        <p:nvSpPr>
          <p:cNvPr id="5" name="Slide Number Placeholder 4">
            <a:extLst>
              <a:ext uri="{FF2B5EF4-FFF2-40B4-BE49-F238E27FC236}">
                <a16:creationId xmlns:a16="http://schemas.microsoft.com/office/drawing/2014/main" id="{52E236A3-DCFE-81B3-0446-655C40B004BD}"/>
              </a:ext>
            </a:extLst>
          </p:cNvPr>
          <p:cNvSpPr>
            <a:spLocks noGrp="1"/>
          </p:cNvSpPr>
          <p:nvPr>
            <p:ph type="sldNum" sz="quarter" idx="12"/>
          </p:nvPr>
        </p:nvSpPr>
        <p:spPr/>
        <p:txBody>
          <a:bodyPr/>
          <a:lstStyle/>
          <a:p>
            <a:fld id="{3A98EE3D-8CD1-4C3F-BD1C-C98C9596463C}" type="slidenum">
              <a:rPr lang="en-US" smtClean="0"/>
              <a:t>25</a:t>
            </a:fld>
            <a:endParaRPr lang="en-US"/>
          </a:p>
        </p:txBody>
      </p:sp>
    </p:spTree>
    <p:extLst>
      <p:ext uri="{BB962C8B-B14F-4D97-AF65-F5344CB8AC3E}">
        <p14:creationId xmlns:p14="http://schemas.microsoft.com/office/powerpoint/2010/main" val="18553284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97280" y="286603"/>
            <a:ext cx="10058400" cy="1084997"/>
          </a:xfrm>
          <a:solidFill>
            <a:schemeClr val="accent1">
              <a:lumMod val="40000"/>
              <a:lumOff val="60000"/>
            </a:schemeClr>
          </a:solidFill>
        </p:spPr>
        <p:txBody>
          <a:bodyPr/>
          <a:lstStyle/>
          <a:p>
            <a:pPr algn="ctr"/>
            <a:r>
              <a:rPr lang="en-US" sz="4800" b="1" dirty="0">
                <a:effectLst/>
                <a:latin typeface="Calibri" panose="020F0502020204030204" pitchFamily="34" charset="0"/>
                <a:ea typeface="Calibri" panose="020F0502020204030204" pitchFamily="34" charset="0"/>
                <a:cs typeface="Times New Roman" panose="02020603050405020304" pitchFamily="18" charset="0"/>
              </a:rPr>
              <a:t>Housing Support Team at CCDOM</a:t>
            </a:r>
            <a:endParaRPr lang="en-US" b="1" dirty="0">
              <a:latin typeface="+mn-lt"/>
            </a:endParaRP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188720" y="2120900"/>
            <a:ext cx="9891656" cy="3748193"/>
          </a:xfrm>
        </p:spPr>
        <p:txBody>
          <a:bodyPr>
            <a:normAutofit fontScale="92500" lnSpcReduction="10000"/>
          </a:bodyPr>
          <a:lstStyle/>
          <a:p>
            <a:pPr marL="0" indent="0">
              <a:lnSpc>
                <a:spcPct val="120000"/>
              </a:lnSpc>
              <a:spcBef>
                <a:spcPts val="0"/>
              </a:spcBef>
              <a:spcAft>
                <a:spcPts val="0"/>
              </a:spcAft>
              <a:buNone/>
            </a:pPr>
            <a:r>
              <a:rPr lang="en-US" b="1"/>
              <a:t>The Housing Support Team</a:t>
            </a:r>
            <a:r>
              <a:rPr lang="en-US"/>
              <a:t> consists of a Property Engager and Housing Placement Liaison.</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The Property Engager will build, maintain and keep current inventory of low barrier housing units of all sizes and landlords agreeing to rent to clients of MCHC3 agencies. </a:t>
            </a: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a:t>The Housing Placement Liaison (HP Liaison) will receive referrals from Agency Case Managers of clients who have gone through the Coordinated Assessment system and been approved for rental assistance or have the ability to self-pay. The referral will include a listing of the client’s needs and wants. The HP Liaison will review the Client Agreement with the client and obtain his/her signature. The Housing Support Team will identify available units appropriate for the client. If no such units are available in the inventory, the Property Engager must make best efforts to find additional units that match the client’s needs. </a:t>
            </a:r>
          </a:p>
          <a:p>
            <a:endParaRPr lang="en-US"/>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26</a:t>
            </a:fld>
            <a:endParaRPr lang="en-US"/>
          </a:p>
        </p:txBody>
      </p:sp>
    </p:spTree>
    <p:extLst>
      <p:ext uri="{BB962C8B-B14F-4D97-AF65-F5344CB8AC3E}">
        <p14:creationId xmlns:p14="http://schemas.microsoft.com/office/powerpoint/2010/main" val="38649478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C76C4BB5-0EB6-4B98-B1D7-2E19EA166EF2}"/>
              </a:ext>
            </a:extLst>
          </p:cNvPr>
          <p:cNvSpPr>
            <a:spLocks noGrp="1"/>
          </p:cNvSpPr>
          <p:nvPr>
            <p:ph type="title"/>
          </p:nvPr>
        </p:nvSpPr>
        <p:spPr>
          <a:xfrm>
            <a:off x="6013174" y="1758950"/>
            <a:ext cx="6102626" cy="673405"/>
          </a:xfrm>
        </p:spPr>
        <p:txBody>
          <a:bodyPr>
            <a:normAutofit fontScale="90000"/>
          </a:bodyPr>
          <a:lstStyle/>
          <a:p>
            <a:pPr algn="ctr"/>
            <a:r>
              <a:rPr lang="en-US" u="sng" dirty="0"/>
              <a:t>Coordinated Assessment Leadership Team</a:t>
            </a:r>
          </a:p>
        </p:txBody>
      </p:sp>
      <p:pic>
        <p:nvPicPr>
          <p:cNvPr id="22" name="Picture Placeholder 21" descr="A close-up of a tool belt">
            <a:extLst>
              <a:ext uri="{FF2B5EF4-FFF2-40B4-BE49-F238E27FC236}">
                <a16:creationId xmlns:a16="http://schemas.microsoft.com/office/drawing/2014/main" id="{82BCEDAE-8874-4577-B951-45EFC78F53C5}"/>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a:stretch/>
        </p:blipFill>
        <p:spPr>
          <a:xfrm>
            <a:off x="353378" y="508001"/>
            <a:ext cx="4814887" cy="2667000"/>
          </a:xfrm>
        </p:spPr>
      </p:pic>
      <p:pic>
        <p:nvPicPr>
          <p:cNvPr id="24" name="Picture Placeholder 23" descr="A picture containing person holding a hard hat">
            <a:extLst>
              <a:ext uri="{FF2B5EF4-FFF2-40B4-BE49-F238E27FC236}">
                <a16:creationId xmlns:a16="http://schemas.microsoft.com/office/drawing/2014/main" id="{C53AA002-1448-49B2-99CA-CD5F197B3784}"/>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a:stretch/>
        </p:blipFill>
        <p:spPr>
          <a:xfrm>
            <a:off x="353378" y="3682999"/>
            <a:ext cx="4814887" cy="2562738"/>
          </a:xfrm>
        </p:spPr>
      </p:pic>
      <p:sp>
        <p:nvSpPr>
          <p:cNvPr id="18" name="Content Placeholder 17">
            <a:extLst>
              <a:ext uri="{FF2B5EF4-FFF2-40B4-BE49-F238E27FC236}">
                <a16:creationId xmlns:a16="http://schemas.microsoft.com/office/drawing/2014/main" id="{2DEB60A9-E83F-4E10-810D-81BD3D66CD17}"/>
              </a:ext>
            </a:extLst>
          </p:cNvPr>
          <p:cNvSpPr>
            <a:spLocks noGrp="1"/>
          </p:cNvSpPr>
          <p:nvPr>
            <p:ph type="body" sz="quarter" idx="15"/>
          </p:nvPr>
        </p:nvSpPr>
        <p:spPr/>
        <p:txBody>
          <a:bodyPr>
            <a:normAutofit/>
          </a:bodyPr>
          <a:lstStyle/>
          <a:p>
            <a:r>
              <a:rPr lang="en-US" dirty="0"/>
              <a:t>We want to ensure we are continuously improving our Coordinated Assessment Tool, so we have a CALT that will resume meeting once per quarter, to evaluate how efficient and equitable the tool is for our clients and easy to use for our case managers.  </a:t>
            </a:r>
          </a:p>
        </p:txBody>
      </p:sp>
      <p:sp>
        <p:nvSpPr>
          <p:cNvPr id="9" name="Slide Number Placeholder 8">
            <a:extLst>
              <a:ext uri="{FF2B5EF4-FFF2-40B4-BE49-F238E27FC236}">
                <a16:creationId xmlns:a16="http://schemas.microsoft.com/office/drawing/2014/main" id="{FE95A6B2-5B5B-4D30-8E2E-0DA6CA78D816}"/>
              </a:ext>
            </a:extLst>
          </p:cNvPr>
          <p:cNvSpPr>
            <a:spLocks noGrp="1"/>
          </p:cNvSpPr>
          <p:nvPr>
            <p:ph type="sldNum" sz="quarter" idx="12"/>
          </p:nvPr>
        </p:nvSpPr>
        <p:spPr/>
        <p:txBody>
          <a:bodyPr/>
          <a:lstStyle/>
          <a:p>
            <a:pPr lvl="0"/>
            <a:r>
              <a:rPr lang="en-US" noProof="0" dirty="0"/>
              <a:t>27</a:t>
            </a:r>
          </a:p>
        </p:txBody>
      </p:sp>
    </p:spTree>
    <p:extLst>
      <p:ext uri="{BB962C8B-B14F-4D97-AF65-F5344CB8AC3E}">
        <p14:creationId xmlns:p14="http://schemas.microsoft.com/office/powerpoint/2010/main" val="1755857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plant, outdoor, building, porch">
            <a:extLst>
              <a:ext uri="{FF2B5EF4-FFF2-40B4-BE49-F238E27FC236}">
                <a16:creationId xmlns:a16="http://schemas.microsoft.com/office/drawing/2014/main" id="{86F7F005-78AF-492A-BE55-8A5610E5880E}"/>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28" r="28"/>
          <a:stretch/>
        </p:blipFill>
        <p:spPr/>
      </p:pic>
      <p:sp>
        <p:nvSpPr>
          <p:cNvPr id="9" name="Title 8">
            <a:extLst>
              <a:ext uri="{FF2B5EF4-FFF2-40B4-BE49-F238E27FC236}">
                <a16:creationId xmlns:a16="http://schemas.microsoft.com/office/drawing/2014/main" id="{F71D6587-8AF5-448C-83D4-C2E108C24B4A}"/>
              </a:ext>
            </a:extLst>
          </p:cNvPr>
          <p:cNvSpPr>
            <a:spLocks noGrp="1"/>
          </p:cNvSpPr>
          <p:nvPr>
            <p:ph type="ctrTitle"/>
          </p:nvPr>
        </p:nvSpPr>
        <p:spPr/>
        <p:txBody>
          <a:bodyPr/>
          <a:lstStyle/>
          <a:p>
            <a:r>
              <a:rPr lang="en-US" dirty="0"/>
              <a:t>Referrals</a:t>
            </a:r>
          </a:p>
        </p:txBody>
      </p:sp>
      <p:sp>
        <p:nvSpPr>
          <p:cNvPr id="10" name="Subtitle 9">
            <a:extLst>
              <a:ext uri="{FF2B5EF4-FFF2-40B4-BE49-F238E27FC236}">
                <a16:creationId xmlns:a16="http://schemas.microsoft.com/office/drawing/2014/main" id="{5A33D22B-0709-4581-B1B7-765D39675AED}"/>
              </a:ext>
            </a:extLst>
          </p:cNvPr>
          <p:cNvSpPr>
            <a:spLocks noGrp="1"/>
          </p:cNvSpPr>
          <p:nvPr>
            <p:ph type="body" sz="quarter" idx="14"/>
          </p:nvPr>
        </p:nvSpPr>
        <p:spPr/>
        <p:txBody>
          <a:bodyPr/>
          <a:lstStyle/>
          <a:p>
            <a:r>
              <a:rPr lang="en-US" dirty="0"/>
              <a:t>from Coming Home</a:t>
            </a:r>
          </a:p>
        </p:txBody>
      </p:sp>
    </p:spTree>
    <p:extLst>
      <p:ext uri="{BB962C8B-B14F-4D97-AF65-F5344CB8AC3E}">
        <p14:creationId xmlns:p14="http://schemas.microsoft.com/office/powerpoint/2010/main" val="4271297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338A977-EDAF-02A4-D027-0717D00DB2D0}"/>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98EE3D-8CD1-4C3F-BD1C-C98C9596463C}"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itle 1">
            <a:extLst>
              <a:ext uri="{FF2B5EF4-FFF2-40B4-BE49-F238E27FC236}">
                <a16:creationId xmlns:a16="http://schemas.microsoft.com/office/drawing/2014/main" id="{27B3DC7F-B703-37B6-9959-922081975B41}"/>
              </a:ext>
            </a:extLst>
          </p:cNvPr>
          <p:cNvSpPr txBox="1">
            <a:spLocks/>
          </p:cNvSpPr>
          <p:nvPr/>
        </p:nvSpPr>
        <p:spPr>
          <a:xfrm>
            <a:off x="1064150" y="339612"/>
            <a:ext cx="10058400" cy="1450757"/>
          </a:xfrm>
          <a:prstGeom prst="rect">
            <a:avLst/>
          </a:prstGeom>
          <a:solidFill>
            <a:schemeClr val="accent1">
              <a:lumMod val="40000"/>
              <a:lumOff val="60000"/>
            </a:schemeClr>
          </a:solidFill>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1" i="0" u="none" strike="noStrike" kern="1200" cap="none" spc="-50" normalizeH="0" baseline="0" noProof="0" dirty="0">
              <a:ln>
                <a:noFill/>
              </a:ln>
              <a:solidFill>
                <a:prstClr val="black">
                  <a:lumMod val="75000"/>
                  <a:lumOff val="25000"/>
                </a:prstClr>
              </a:solidFill>
              <a:effectLst/>
              <a:uLnTx/>
              <a:uFillTx/>
              <a:latin typeface="Calibri"/>
              <a:ea typeface="Calibri"/>
              <a:cs typeface="Calibri"/>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50" normalizeH="0" baseline="0" noProof="0" dirty="0">
                <a:ln>
                  <a:noFill/>
                </a:ln>
                <a:solidFill>
                  <a:prstClr val="black">
                    <a:lumMod val="75000"/>
                    <a:lumOff val="25000"/>
                  </a:prstClr>
                </a:solidFill>
                <a:effectLst/>
                <a:uLnTx/>
                <a:uFillTx/>
                <a:latin typeface="Calibri"/>
                <a:ea typeface="Calibri"/>
                <a:cs typeface="Calibri"/>
              </a:rPr>
              <a:t>MCBOSS</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400" b="1" i="0" u="sng" strike="noStrike" kern="1200" cap="none" spc="-50" normalizeH="0" baseline="0" noProof="0" dirty="0">
                <a:ln>
                  <a:noFill/>
                </a:ln>
                <a:solidFill>
                  <a:srgbClr val="FF0000"/>
                </a:solidFill>
                <a:effectLst/>
                <a:uLnTx/>
                <a:uFillTx/>
                <a:latin typeface="Calibri" panose="020F0502020204030204" pitchFamily="34" charset="0"/>
                <a:ea typeface="Aptos" panose="020B0004020202020204" pitchFamily="34" charset="0"/>
                <a:cs typeface="+mj-cs"/>
                <a:hlinkClick r:id="rId2">
                  <a:extLst>
                    <a:ext uri="{A12FA001-AC4F-418D-AE19-62706E023703}">
                      <ahyp:hlinkClr xmlns:ahyp="http://schemas.microsoft.com/office/drawing/2018/hyperlinkcolor" val="tx"/>
                    </a:ext>
                  </a:extLst>
                </a:hlinkClick>
              </a:rPr>
              <a:t>https://middlesexsocialservices.com/</a:t>
            </a:r>
            <a:endParaRPr kumimoji="0" lang="en-US" sz="2400" b="1" i="0" u="none" strike="noStrike" kern="1200" cap="none" spc="-50" normalizeH="0" baseline="0" noProof="0" dirty="0">
              <a:ln>
                <a:noFill/>
              </a:ln>
              <a:solidFill>
                <a:srgbClr val="FF0000"/>
              </a:solidFill>
              <a:effectLst/>
              <a:uLnTx/>
              <a:uFillTx/>
              <a:latin typeface="Calibri Light" panose="020F0302020204030204"/>
              <a:ea typeface="+mj-ea"/>
              <a:cs typeface="+mj-cs"/>
            </a:endParaRPr>
          </a:p>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US"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3" name="TextBox 2">
            <a:extLst>
              <a:ext uri="{FF2B5EF4-FFF2-40B4-BE49-F238E27FC236}">
                <a16:creationId xmlns:a16="http://schemas.microsoft.com/office/drawing/2014/main" id="{EBF8625B-6E2A-C80C-70B2-C3C2E44BD348}"/>
              </a:ext>
            </a:extLst>
          </p:cNvPr>
          <p:cNvSpPr txBox="1"/>
          <p:nvPr/>
        </p:nvSpPr>
        <p:spPr>
          <a:xfrm>
            <a:off x="1064150" y="2035278"/>
            <a:ext cx="10058400" cy="286232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someone is referred to the Board of Social Services, they need to visit the website or the office to complete the applications necessary for the assistance they’re looking for.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Those who have zero income, SSI, GA or TANF are referred to MCBOSS.</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If they have zero income, they should apply for GA/TANF and SNAP.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EA is Emergency Assistance. This is could be motel placement or placement into a shelter bed that is reserved for MCBOSS. They MUST have active GA, TANF or be receiving SSI for EA eligibility. </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7581154-5DDF-2AEF-0CF9-D1C81DE6153B}"/>
              </a:ext>
            </a:extLst>
          </p:cNvPr>
          <p:cNvSpPr txBox="1"/>
          <p:nvPr/>
        </p:nvSpPr>
        <p:spPr>
          <a:xfrm>
            <a:off x="1368950" y="4692512"/>
            <a:ext cx="6342185" cy="175432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Definitions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SSI – Supplemental Security Income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GA – General Assistance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TANF – Temporary Assistance for Needy Families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SNAP – Supplemental Nutrition Assistance Program (food stamps)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005774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40038C-EB00-1357-4F59-395C5D7C09BA}"/>
              </a:ext>
            </a:extLst>
          </p:cNvPr>
          <p:cNvSpPr>
            <a:spLocks noGrp="1"/>
          </p:cNvSpPr>
          <p:nvPr>
            <p:ph type="title"/>
          </p:nvPr>
        </p:nvSpPr>
        <p:spPr/>
        <p:txBody>
          <a:bodyPr>
            <a:normAutofit/>
          </a:bodyPr>
          <a:lstStyle/>
          <a:p>
            <a:r>
              <a:rPr lang="en-US" sz="2800" dirty="0"/>
              <a:t>Housing is absolutely essential to human flourishing. Without stable shelter, it all falls apart.</a:t>
            </a:r>
          </a:p>
        </p:txBody>
      </p:sp>
      <p:sp>
        <p:nvSpPr>
          <p:cNvPr id="3" name="Picture Placeholder 2">
            <a:extLst>
              <a:ext uri="{FF2B5EF4-FFF2-40B4-BE49-F238E27FC236}">
                <a16:creationId xmlns:a16="http://schemas.microsoft.com/office/drawing/2014/main" id="{F2EB0376-925C-35C7-D00D-3ADB92AD1525}"/>
              </a:ext>
            </a:extLst>
          </p:cNvPr>
          <p:cNvSpPr>
            <a:spLocks noGrp="1"/>
          </p:cNvSpPr>
          <p:nvPr>
            <p:ph type="pic" sz="quarter" idx="13"/>
          </p:nvPr>
        </p:nvSpPr>
        <p:spPr/>
        <p:txBody>
          <a:bodyPr/>
          <a:lstStyle/>
          <a:p>
            <a:endParaRPr lang="en-US"/>
          </a:p>
        </p:txBody>
      </p:sp>
      <p:sp>
        <p:nvSpPr>
          <p:cNvPr id="4" name="Content Placeholder 3">
            <a:extLst>
              <a:ext uri="{FF2B5EF4-FFF2-40B4-BE49-F238E27FC236}">
                <a16:creationId xmlns:a16="http://schemas.microsoft.com/office/drawing/2014/main" id="{9635883D-B4AD-475F-615E-FF07660B7106}"/>
              </a:ext>
            </a:extLst>
          </p:cNvPr>
          <p:cNvSpPr>
            <a:spLocks noGrp="1"/>
          </p:cNvSpPr>
          <p:nvPr>
            <p:ph idx="1"/>
          </p:nvPr>
        </p:nvSpPr>
        <p:spPr/>
        <p:txBody>
          <a:bodyPr/>
          <a:lstStyle/>
          <a:p>
            <a:r>
              <a:rPr lang="en-US" dirty="0"/>
              <a:t>Matthew </a:t>
            </a:r>
            <a:r>
              <a:rPr lang="en-US" dirty="0" err="1"/>
              <a:t>desmond</a:t>
            </a:r>
            <a:endParaRPr lang="en-US" dirty="0"/>
          </a:p>
        </p:txBody>
      </p:sp>
      <p:sp>
        <p:nvSpPr>
          <p:cNvPr id="7" name="Slide Number Placeholder 6">
            <a:extLst>
              <a:ext uri="{FF2B5EF4-FFF2-40B4-BE49-F238E27FC236}">
                <a16:creationId xmlns:a16="http://schemas.microsoft.com/office/drawing/2014/main" id="{4871C164-7052-DADB-AD24-386811DB10E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0EFF4B-E35B-4DE6-97A9-05E54E649A15}" type="slidenum">
              <a:rPr kumimoji="0" lang="en-US" sz="1200" b="0" i="0" u="none" strike="noStrike" kern="1200" cap="none" spc="0" normalizeH="0" baseline="0" noProof="0" smtClean="0">
                <a:ln>
                  <a:noFill/>
                </a:ln>
                <a:solidFill>
                  <a:srgbClr val="232323">
                    <a:lumMod val="90000"/>
                    <a:lumOff val="10000"/>
                  </a:srgbClr>
                </a:solidFill>
                <a:effectLst/>
                <a:uLnTx/>
                <a:uFillTx/>
                <a:latin typeface="Meiryo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232323">
                  <a:lumMod val="90000"/>
                  <a:lumOff val="10000"/>
                </a:srgbClr>
              </a:solidFill>
              <a:effectLst/>
              <a:uLnTx/>
              <a:uFillTx/>
              <a:latin typeface="Meiryo UI"/>
              <a:ea typeface="+mn-ea"/>
              <a:cs typeface="+mn-cs"/>
            </a:endParaRPr>
          </a:p>
        </p:txBody>
      </p:sp>
      <p:pic>
        <p:nvPicPr>
          <p:cNvPr id="9" name="Picture 8">
            <a:extLst>
              <a:ext uri="{FF2B5EF4-FFF2-40B4-BE49-F238E27FC236}">
                <a16:creationId xmlns:a16="http://schemas.microsoft.com/office/drawing/2014/main" id="{E42D770B-9CF1-C5ED-B174-B9E92DF69B9E}"/>
              </a:ext>
            </a:extLst>
          </p:cNvPr>
          <p:cNvPicPr>
            <a:picLocks noChangeAspect="1"/>
          </p:cNvPicPr>
          <p:nvPr/>
        </p:nvPicPr>
        <p:blipFill rotWithShape="1">
          <a:blip r:embed="rId2"/>
          <a:srcRect b="21779"/>
          <a:stretch/>
        </p:blipFill>
        <p:spPr>
          <a:xfrm>
            <a:off x="927363" y="1785846"/>
            <a:ext cx="4639736" cy="3106207"/>
          </a:xfrm>
          <a:prstGeom prst="rect">
            <a:avLst/>
          </a:prstGeom>
          <a:noFill/>
        </p:spPr>
      </p:pic>
    </p:spTree>
    <p:extLst>
      <p:ext uri="{BB962C8B-B14F-4D97-AF65-F5344CB8AC3E}">
        <p14:creationId xmlns:p14="http://schemas.microsoft.com/office/powerpoint/2010/main" val="425969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123727" y="345325"/>
            <a:ext cx="10058400" cy="1085607"/>
          </a:xfrm>
        </p:spPr>
        <p:txBody>
          <a:bodyPr/>
          <a:lstStyle/>
          <a:p>
            <a:r>
              <a:rPr lang="en-US" sz="4800" b="1" dirty="0">
                <a:effectLst/>
                <a:latin typeface="Calibri" panose="020F0502020204030204" pitchFamily="34" charset="0"/>
                <a:ea typeface="Calibri" panose="020F0502020204030204" pitchFamily="34" charset="0"/>
                <a:cs typeface="Times New Roman" panose="02020603050405020304" pitchFamily="18" charset="0"/>
              </a:rPr>
              <a:t>Referrals</a:t>
            </a:r>
            <a:endParaRPr lang="en-US" b="1" dirty="0"/>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290471" y="2860832"/>
            <a:ext cx="9891656" cy="2065618"/>
          </a:xfrm>
        </p:spPr>
        <p:txBody>
          <a:bodyPr>
            <a:normAutofit fontScale="47500" lnSpcReduction="20000"/>
          </a:bodyPr>
          <a:lstStyle/>
          <a:p>
            <a:pPr>
              <a:buFont typeface="Wingdings" panose="05000000000000000000" pitchFamily="2" charset="2"/>
              <a:buChar char="ü"/>
            </a:pPr>
            <a:r>
              <a:rPr lang="en-US" sz="3400" dirty="0"/>
              <a:t>PATH</a:t>
            </a:r>
          </a:p>
          <a:p>
            <a:pPr>
              <a:buFont typeface="Wingdings" panose="05000000000000000000" pitchFamily="2" charset="2"/>
              <a:buChar char="ü"/>
            </a:pPr>
            <a:r>
              <a:rPr lang="en-US" sz="3400" dirty="0"/>
              <a:t>Shelter</a:t>
            </a:r>
          </a:p>
          <a:p>
            <a:pPr>
              <a:buFont typeface="Wingdings" panose="05000000000000000000" pitchFamily="2" charset="2"/>
              <a:buChar char="ü"/>
            </a:pPr>
            <a:r>
              <a:rPr lang="en-US" sz="3400" dirty="0"/>
              <a:t>External Agencies</a:t>
            </a:r>
          </a:p>
          <a:p>
            <a:pPr>
              <a:buFont typeface="Wingdings" panose="05000000000000000000" pitchFamily="2" charset="2"/>
              <a:buChar char="ü"/>
            </a:pPr>
            <a:r>
              <a:rPr lang="en-US" sz="3400" dirty="0"/>
              <a:t>Social Service Homeless Case Management (SSH)</a:t>
            </a:r>
          </a:p>
          <a:p>
            <a:endParaRPr lang="en-US" dirty="0"/>
          </a:p>
          <a:p>
            <a:endParaRPr lang="en-US" dirty="0"/>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30</a:t>
            </a:fld>
            <a:endParaRPr lang="en-US"/>
          </a:p>
        </p:txBody>
      </p:sp>
      <p:sp>
        <p:nvSpPr>
          <p:cNvPr id="4" name="TextBox 3">
            <a:extLst>
              <a:ext uri="{FF2B5EF4-FFF2-40B4-BE49-F238E27FC236}">
                <a16:creationId xmlns:a16="http://schemas.microsoft.com/office/drawing/2014/main" id="{4B3D338C-A39B-E4D1-8139-7B121A50240F}"/>
              </a:ext>
            </a:extLst>
          </p:cNvPr>
          <p:cNvSpPr txBox="1"/>
          <p:nvPr/>
        </p:nvSpPr>
        <p:spPr>
          <a:xfrm>
            <a:off x="1124755" y="1587282"/>
            <a:ext cx="10005508" cy="1200329"/>
          </a:xfrm>
          <a:prstGeom prst="rect">
            <a:avLst/>
          </a:prstGeom>
          <a:noFill/>
        </p:spPr>
        <p:txBody>
          <a:bodyPr wrap="square" rtlCol="0">
            <a:spAutoFit/>
          </a:bodyPr>
          <a:lstStyle/>
          <a:p>
            <a:r>
              <a:rPr lang="en-US" sz="2400" i="1" dirty="0"/>
              <a:t>Referrals are made to individuals either directly or indirectly after a full intake has been completed. Some of the main referrals we provide are below but are not limited to these options. </a:t>
            </a:r>
          </a:p>
        </p:txBody>
      </p:sp>
    </p:spTree>
    <p:extLst>
      <p:ext uri="{BB962C8B-B14F-4D97-AF65-F5344CB8AC3E}">
        <p14:creationId xmlns:p14="http://schemas.microsoft.com/office/powerpoint/2010/main" val="3798564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1066800" y="282226"/>
            <a:ext cx="10058400" cy="1017389"/>
          </a:xfrm>
        </p:spPr>
        <p:txBody>
          <a:bodyPr/>
          <a:lstStyle/>
          <a:p>
            <a:r>
              <a:rPr lang="en-US" sz="4800" b="1" dirty="0">
                <a:effectLst/>
                <a:latin typeface="Calibri" panose="020F0502020204030204" pitchFamily="34" charset="0"/>
                <a:ea typeface="Calibri" panose="020F0502020204030204" pitchFamily="34" charset="0"/>
                <a:cs typeface="Times New Roman" panose="02020603050405020304" pitchFamily="18" charset="0"/>
              </a:rPr>
              <a:t>Referrals - PATH</a:t>
            </a:r>
            <a:endParaRPr lang="en-US" b="1" dirty="0"/>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31</a:t>
            </a:fld>
            <a:endParaRPr lang="en-US"/>
          </a:p>
        </p:txBody>
      </p:sp>
      <p:sp>
        <p:nvSpPr>
          <p:cNvPr id="11" name="TextBox 10">
            <a:extLst>
              <a:ext uri="{FF2B5EF4-FFF2-40B4-BE49-F238E27FC236}">
                <a16:creationId xmlns:a16="http://schemas.microsoft.com/office/drawing/2014/main" id="{F468D9C2-EBDD-B4F1-A156-01A4F6A13A6E}"/>
              </a:ext>
            </a:extLst>
          </p:cNvPr>
          <p:cNvSpPr txBox="1"/>
          <p:nvPr/>
        </p:nvSpPr>
        <p:spPr>
          <a:xfrm>
            <a:off x="1097280" y="1968500"/>
            <a:ext cx="10058400" cy="3139321"/>
          </a:xfrm>
          <a:prstGeom prst="rect">
            <a:avLst/>
          </a:prstGeom>
          <a:noFill/>
        </p:spPr>
        <p:txBody>
          <a:bodyPr wrap="square">
            <a:spAutoFit/>
          </a:bodyPr>
          <a:lstStyle/>
          <a:p>
            <a:r>
              <a:rPr lang="en-US"/>
              <a:t>The Project for Assistance in Transition from Homelessness (PATH) is designed to assist mentally ill individuals who are homeless. The project provides assistance securing entitlements, mental health treatment and housing. Services are provided to clients in the community in train stations, hospital emergency rooms, shelters and soup kitchens, and include outreach case management for homeless individuals with serious mental illness.</a:t>
            </a:r>
          </a:p>
          <a:p>
            <a:endParaRPr lang="en-US"/>
          </a:p>
          <a:p>
            <a:r>
              <a:rPr lang="en-US" b="1"/>
              <a:t>ELIGIBILITY CRITERIA: </a:t>
            </a:r>
          </a:p>
          <a:p>
            <a:r>
              <a:rPr lang="en-US"/>
              <a:t>Services are available to those who have severe, persistent mental illness and who are homeless or on the verge of homelessness. Clinical diagnosis of an accepted DSM illness is basis for diagnostic criteria. Services were provided for one year with the goal of linkage to mental health services and housing opportunities. in securing entitlements, mental health treatment,</a:t>
            </a:r>
          </a:p>
        </p:txBody>
      </p:sp>
    </p:spTree>
    <p:extLst>
      <p:ext uri="{BB962C8B-B14F-4D97-AF65-F5344CB8AC3E}">
        <p14:creationId xmlns:p14="http://schemas.microsoft.com/office/powerpoint/2010/main" val="2595597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p:txBody>
          <a:bodyPr/>
          <a:lstStyle/>
          <a:p>
            <a:r>
              <a:rPr lang="en-US" sz="4800" b="1">
                <a:effectLst/>
                <a:latin typeface="Calibri" panose="020F0502020204030204" pitchFamily="34" charset="0"/>
                <a:ea typeface="Calibri" panose="020F0502020204030204" pitchFamily="34" charset="0"/>
                <a:cs typeface="Times New Roman" panose="02020603050405020304" pitchFamily="18" charset="0"/>
              </a:rPr>
              <a:t>Referrals - Shelter</a:t>
            </a:r>
            <a:endParaRPr lang="en-US" b="1"/>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246588" y="3903405"/>
            <a:ext cx="9461351" cy="2272806"/>
          </a:xfrm>
        </p:spPr>
        <p:txBody>
          <a:bodyPr>
            <a:noAutofit/>
          </a:bodyPr>
          <a:lstStyle/>
          <a:p>
            <a:pPr marL="0" indent="0">
              <a:buNone/>
            </a:pPr>
            <a:r>
              <a:rPr lang="en-US" sz="1800" b="1" dirty="0"/>
              <a:t>Ozanam Inn Men’s Shelter</a:t>
            </a:r>
          </a:p>
          <a:p>
            <a:pPr marL="0" indent="0">
              <a:buNone/>
            </a:pPr>
            <a:r>
              <a:rPr lang="en-US" sz="1800" b="0" dirty="0"/>
              <a:t>The Ozanam Inn provides temporary and emergency lodging, meals, assistance with housing and employment, case management, and referrals to  40 homeless men.</a:t>
            </a:r>
          </a:p>
          <a:p>
            <a:endParaRPr lang="en-US" sz="1800" dirty="0"/>
          </a:p>
          <a:p>
            <a:endParaRPr lang="en-US" sz="1800" dirty="0"/>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32</a:t>
            </a:fld>
            <a:endParaRPr lang="en-US"/>
          </a:p>
        </p:txBody>
      </p:sp>
      <p:sp>
        <p:nvSpPr>
          <p:cNvPr id="11" name="TextBox 10">
            <a:extLst>
              <a:ext uri="{FF2B5EF4-FFF2-40B4-BE49-F238E27FC236}">
                <a16:creationId xmlns:a16="http://schemas.microsoft.com/office/drawing/2014/main" id="{F468D9C2-EBDD-B4F1-A156-01A4F6A13A6E}"/>
              </a:ext>
            </a:extLst>
          </p:cNvPr>
          <p:cNvSpPr txBox="1"/>
          <p:nvPr/>
        </p:nvSpPr>
        <p:spPr>
          <a:xfrm>
            <a:off x="1188720" y="1674674"/>
            <a:ext cx="9966960" cy="1754326"/>
          </a:xfrm>
          <a:prstGeom prst="rect">
            <a:avLst/>
          </a:prstGeom>
          <a:noFill/>
        </p:spPr>
        <p:txBody>
          <a:bodyPr wrap="square">
            <a:spAutoFit/>
          </a:bodyPr>
          <a:lstStyle/>
          <a:p>
            <a:r>
              <a:rPr lang="en-US" b="1" i="0" dirty="0">
                <a:solidFill>
                  <a:srgbClr val="333333"/>
                </a:solidFill>
                <a:effectLst/>
              </a:rPr>
              <a:t>Ozanam Women and Family Shelter</a:t>
            </a:r>
          </a:p>
          <a:p>
            <a:endParaRPr lang="en-US" b="0" i="0" dirty="0">
              <a:solidFill>
                <a:srgbClr val="333333"/>
              </a:solidFill>
              <a:effectLst/>
            </a:endParaRPr>
          </a:p>
          <a:p>
            <a:r>
              <a:rPr lang="en-US" b="0" i="0" dirty="0">
                <a:solidFill>
                  <a:srgbClr val="333333"/>
                </a:solidFill>
                <a:effectLst/>
              </a:rPr>
              <a:t>The family shelter provides shelter for 16 single women and 26 families. Services include temporary and emergency lodging, meals, assistance with housing, employment and children's educational placement, case management, and referrals.  While living in the shelter, program residents work with case managers to improve their earning capacity and obtain permanent housing.</a:t>
            </a:r>
            <a:endParaRPr lang="en-US" dirty="0"/>
          </a:p>
        </p:txBody>
      </p:sp>
    </p:spTree>
    <p:extLst>
      <p:ext uri="{BB962C8B-B14F-4D97-AF65-F5344CB8AC3E}">
        <p14:creationId xmlns:p14="http://schemas.microsoft.com/office/powerpoint/2010/main" val="3733054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AECDF-E77F-199F-86A4-F8C98B51C5A4}"/>
              </a:ext>
            </a:extLst>
          </p:cNvPr>
          <p:cNvSpPr>
            <a:spLocks noGrp="1"/>
          </p:cNvSpPr>
          <p:nvPr>
            <p:ph type="title"/>
          </p:nvPr>
        </p:nvSpPr>
        <p:spPr>
          <a:xfrm>
            <a:off x="1097280" y="286603"/>
            <a:ext cx="10058400" cy="840233"/>
          </a:xfrm>
        </p:spPr>
        <p:txBody>
          <a:bodyPr/>
          <a:lstStyle/>
          <a:p>
            <a:pPr algn="ctr"/>
            <a:r>
              <a:rPr lang="en-US" dirty="0"/>
              <a:t>Shelter</a:t>
            </a:r>
          </a:p>
        </p:txBody>
      </p:sp>
      <p:sp>
        <p:nvSpPr>
          <p:cNvPr id="3" name="Content Placeholder 2">
            <a:extLst>
              <a:ext uri="{FF2B5EF4-FFF2-40B4-BE49-F238E27FC236}">
                <a16:creationId xmlns:a16="http://schemas.microsoft.com/office/drawing/2014/main" id="{FEDF60B2-1AA3-399D-F50A-86E7E16E3556}"/>
              </a:ext>
            </a:extLst>
          </p:cNvPr>
          <p:cNvSpPr>
            <a:spLocks noGrp="1"/>
          </p:cNvSpPr>
          <p:nvPr>
            <p:ph sz="half" idx="1"/>
          </p:nvPr>
        </p:nvSpPr>
        <p:spPr/>
        <p:txBody>
          <a:bodyPr>
            <a:normAutofit fontScale="85000" lnSpcReduction="10000"/>
          </a:bodyPr>
          <a:lstStyle/>
          <a:p>
            <a:r>
              <a:rPr lang="en-US" dirty="0"/>
              <a:t>Middlesex County activates the Code Blue Emergency Warming Center at 6 Kirkpatrick Street, New Brunswick when the temperature reaches 32 degrees or below OR when the wind chill is below 0 for more than 2 hours.  The doors open at 7pm, close at 9pm and people are allowed to stay until 7am. </a:t>
            </a:r>
          </a:p>
          <a:p>
            <a:r>
              <a:rPr lang="en-US" dirty="0"/>
              <a:t>This doubles as Code Red during the summer months.</a:t>
            </a:r>
          </a:p>
        </p:txBody>
      </p:sp>
      <p:sp>
        <p:nvSpPr>
          <p:cNvPr id="4" name="Content Placeholder 3">
            <a:extLst>
              <a:ext uri="{FF2B5EF4-FFF2-40B4-BE49-F238E27FC236}">
                <a16:creationId xmlns:a16="http://schemas.microsoft.com/office/drawing/2014/main" id="{DBF91ABF-B704-003F-569B-7CAFB67FC091}"/>
              </a:ext>
            </a:extLst>
          </p:cNvPr>
          <p:cNvSpPr>
            <a:spLocks noGrp="1"/>
          </p:cNvSpPr>
          <p:nvPr>
            <p:ph sz="half" idx="2"/>
          </p:nvPr>
        </p:nvSpPr>
        <p:spPr/>
        <p:txBody>
          <a:bodyPr>
            <a:normAutofit fontScale="85000" lnSpcReduction="10000"/>
          </a:bodyPr>
          <a:lstStyle/>
          <a:p>
            <a:r>
              <a:rPr lang="en-US" dirty="0"/>
              <a:t>The Interfaith Rotating Shelter is operated by a group of churches in New Brunswick.  Each church provides food and shelter one week at a time, and is staffed by church member volunteers.  </a:t>
            </a:r>
          </a:p>
          <a:p>
            <a:r>
              <a:rPr lang="en-US" dirty="0"/>
              <a:t>This shelter operates from December to the beginning of March. </a:t>
            </a:r>
          </a:p>
          <a:p>
            <a:r>
              <a:rPr lang="en-US" dirty="0"/>
              <a:t>The Rotating Shelter is for Men ONLY and they must be on the shelter waiting list that Coming Home maintains.</a:t>
            </a:r>
          </a:p>
        </p:txBody>
      </p:sp>
    </p:spTree>
    <p:extLst>
      <p:ext uri="{BB962C8B-B14F-4D97-AF65-F5344CB8AC3E}">
        <p14:creationId xmlns:p14="http://schemas.microsoft.com/office/powerpoint/2010/main" val="15753033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308826" y="224074"/>
            <a:ext cx="12095748" cy="1073257"/>
          </a:xfrm>
        </p:spPr>
        <p:txBody>
          <a:bodyPr>
            <a:normAutofit fontScale="90000"/>
          </a:bodyPr>
          <a:lstStyle/>
          <a:p>
            <a:r>
              <a:rPr lang="en-US" sz="3200" b="1" dirty="0">
                <a:latin typeface="+mn-lt"/>
              </a:rPr>
              <a:t>Referrals – </a:t>
            </a:r>
            <a:br>
              <a:rPr lang="en-US" sz="3200" b="1" dirty="0">
                <a:latin typeface="+mn-lt"/>
              </a:rPr>
            </a:br>
            <a:r>
              <a:rPr lang="en-US" sz="3200" b="1" dirty="0">
                <a:latin typeface="+mn-lt"/>
              </a:rPr>
              <a:t>Social Service Homeless Case Management (SSH) </a:t>
            </a: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804801" y="1209782"/>
            <a:ext cx="10747787" cy="5648218"/>
          </a:xfrm>
        </p:spPr>
        <p:txBody>
          <a:bodyPr>
            <a:noAutofit/>
          </a:bodyPr>
          <a:lstStyle/>
          <a:p>
            <a:pPr marL="0" indent="0">
              <a:buNone/>
            </a:pPr>
            <a:r>
              <a:rPr lang="en-US" sz="1200" b="1" u="none" strike="noStrike" dirty="0">
                <a:solidFill>
                  <a:srgbClr val="000000"/>
                </a:solidFill>
                <a:effectLst/>
              </a:rPr>
              <a:t>Eligibility:</a:t>
            </a:r>
          </a:p>
          <a:p>
            <a:pPr>
              <a:buFont typeface="Wingdings" panose="05000000000000000000" pitchFamily="2" charset="2"/>
              <a:buChar char="§"/>
            </a:pPr>
            <a:r>
              <a:rPr lang="en-US" sz="1200" dirty="0"/>
              <a:t>Must be a resident of Middlesex County.</a:t>
            </a:r>
          </a:p>
          <a:p>
            <a:pPr>
              <a:buFont typeface="Wingdings" panose="05000000000000000000" pitchFamily="2" charset="2"/>
              <a:buChar char="§"/>
            </a:pPr>
            <a:r>
              <a:rPr lang="en-US" sz="1200" dirty="0"/>
              <a:t>Currently homeless or at imminent risk of homelessness.</a:t>
            </a:r>
          </a:p>
          <a:p>
            <a:pPr>
              <a:buFont typeface="Wingdings" panose="05000000000000000000" pitchFamily="2" charset="2"/>
              <a:buChar char="§"/>
            </a:pPr>
            <a:r>
              <a:rPr lang="en-US" sz="1200" dirty="0"/>
              <a:t>Ineligible for County Prevention Assistance.</a:t>
            </a:r>
          </a:p>
          <a:p>
            <a:pPr>
              <a:buFont typeface="Wingdings" panose="05000000000000000000" pitchFamily="2" charset="2"/>
              <a:buChar char="§"/>
            </a:pPr>
            <a:r>
              <a:rPr lang="en-US" sz="1200" dirty="0"/>
              <a:t>Have an income other than TANF, GA, or SSI.</a:t>
            </a:r>
          </a:p>
          <a:p>
            <a:pPr>
              <a:buFont typeface="Wingdings" panose="05000000000000000000" pitchFamily="2" charset="2"/>
              <a:buChar char="§"/>
            </a:pPr>
            <a:r>
              <a:rPr lang="en-US" sz="1200" dirty="0"/>
              <a:t>Not receiving services from MCBSS or ineligible for MCBSS services, regardless of income.</a:t>
            </a:r>
          </a:p>
          <a:p>
            <a:pPr>
              <a:buFont typeface="Wingdings" panose="05000000000000000000" pitchFamily="2" charset="2"/>
              <a:buChar char="§"/>
            </a:pPr>
            <a:r>
              <a:rPr lang="en-US" sz="1200" dirty="0"/>
              <a:t>Interested in securing employment for self-sufficiency.</a:t>
            </a:r>
          </a:p>
          <a:p>
            <a:pPr>
              <a:buFont typeface="Wingdings" panose="05000000000000000000" pitchFamily="2" charset="2"/>
              <a:buChar char="§"/>
            </a:pPr>
            <a:r>
              <a:rPr lang="en-US" sz="1200" dirty="0"/>
              <a:t>Receiving GA or TANF but exhausted EA housing benefits and seeking employment.</a:t>
            </a:r>
          </a:p>
          <a:p>
            <a:pPr>
              <a:buFont typeface="Wingdings" panose="05000000000000000000" pitchFamily="2" charset="2"/>
              <a:buChar char="§"/>
            </a:pPr>
            <a:r>
              <a:rPr lang="en-US" sz="1200" dirty="0"/>
              <a:t>Not more appropriately served by mental health or addiction professionals (e.g., PATH).</a:t>
            </a:r>
          </a:p>
          <a:p>
            <a:pPr>
              <a:buFont typeface="Wingdings" panose="05000000000000000000" pitchFamily="2" charset="2"/>
              <a:buChar char="§"/>
            </a:pPr>
            <a:r>
              <a:rPr lang="en-US" sz="1200" dirty="0"/>
              <a:t>Ineligible for Veteran case management programs.</a:t>
            </a:r>
          </a:p>
          <a:p>
            <a:pPr>
              <a:buFont typeface="Wingdings" panose="05000000000000000000" pitchFamily="2" charset="2"/>
              <a:buChar char="§"/>
            </a:pPr>
            <a:r>
              <a:rPr lang="en-US" sz="1200" dirty="0"/>
              <a:t>Not already receiving community-based case management services from another agency.</a:t>
            </a:r>
          </a:p>
          <a:p>
            <a:pPr>
              <a:buFont typeface="Wingdings" panose="05000000000000000000" pitchFamily="2" charset="2"/>
              <a:buChar char="§"/>
            </a:pPr>
            <a:r>
              <a:rPr lang="en-US" sz="1200" dirty="0"/>
              <a:t>Not residing in a year-round homeless shelter, domestic violence shelter, MCBSS hotel placement, incarcerated, or in an inpatient mental health or drug treatment program.</a:t>
            </a:r>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34</a:t>
            </a:fld>
            <a:endParaRPr lang="en-US"/>
          </a:p>
        </p:txBody>
      </p:sp>
    </p:spTree>
    <p:extLst>
      <p:ext uri="{BB962C8B-B14F-4D97-AF65-F5344CB8AC3E}">
        <p14:creationId xmlns:p14="http://schemas.microsoft.com/office/powerpoint/2010/main" val="52697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493A6-D742-3E93-BC97-42DF0273FEB8}"/>
              </a:ext>
            </a:extLst>
          </p:cNvPr>
          <p:cNvSpPr>
            <a:spLocks noGrp="1"/>
          </p:cNvSpPr>
          <p:nvPr>
            <p:ph type="title"/>
          </p:nvPr>
        </p:nvSpPr>
        <p:spPr>
          <a:solidFill>
            <a:schemeClr val="accent3"/>
          </a:solidFill>
        </p:spPr>
        <p:txBody>
          <a:bodyPr>
            <a:normAutofit/>
          </a:bodyPr>
          <a:lstStyle/>
          <a:p>
            <a:pPr algn="ctr"/>
            <a:r>
              <a:rPr lang="en-US" sz="2800" u="sng" dirty="0"/>
              <a:t>Case Managers Collaborative</a:t>
            </a:r>
          </a:p>
        </p:txBody>
      </p:sp>
      <p:sp>
        <p:nvSpPr>
          <p:cNvPr id="4" name="Date Placeholder 3">
            <a:extLst>
              <a:ext uri="{FF2B5EF4-FFF2-40B4-BE49-F238E27FC236}">
                <a16:creationId xmlns:a16="http://schemas.microsoft.com/office/drawing/2014/main" id="{839CAEF7-03D9-CBB0-20C9-C4B1D9FAB0BE}"/>
              </a:ext>
            </a:extLst>
          </p:cNvPr>
          <p:cNvSpPr>
            <a:spLocks noGrp="1"/>
          </p:cNvSpPr>
          <p:nvPr>
            <p:ph type="dt" sz="half" idx="10"/>
          </p:nvPr>
        </p:nvSpPr>
        <p:spPr/>
        <p:txBody>
          <a:bodyPr/>
          <a:lstStyle/>
          <a:p>
            <a:pPr>
              <a:defRPr/>
            </a:pPr>
            <a:r>
              <a:rPr lang="en-US">
                <a:solidFill>
                  <a:srgbClr val="232323">
                    <a:lumMod val="90000"/>
                    <a:lumOff val="10000"/>
                  </a:srgbClr>
                </a:solidFill>
              </a:rPr>
              <a:t>20XX</a:t>
            </a:r>
            <a:endParaRPr lang="en-US" dirty="0">
              <a:solidFill>
                <a:srgbClr val="232323">
                  <a:lumMod val="90000"/>
                  <a:lumOff val="10000"/>
                </a:srgbClr>
              </a:solidFill>
            </a:endParaRPr>
          </a:p>
        </p:txBody>
      </p:sp>
      <p:sp>
        <p:nvSpPr>
          <p:cNvPr id="6" name="Content Placeholder 5">
            <a:extLst>
              <a:ext uri="{FF2B5EF4-FFF2-40B4-BE49-F238E27FC236}">
                <a16:creationId xmlns:a16="http://schemas.microsoft.com/office/drawing/2014/main" id="{19DF34F3-19E0-6247-29AE-314AE45A6A33}"/>
              </a:ext>
            </a:extLst>
          </p:cNvPr>
          <p:cNvSpPr>
            <a:spLocks noGrp="1"/>
          </p:cNvSpPr>
          <p:nvPr>
            <p:ph sz="quarter" idx="13"/>
          </p:nvPr>
        </p:nvSpPr>
        <p:spPr>
          <a:xfrm>
            <a:off x="833830" y="1768509"/>
            <a:ext cx="10515600" cy="4848225"/>
          </a:xfrm>
          <a:solidFill>
            <a:schemeClr val="accent3">
              <a:lumMod val="20000"/>
              <a:lumOff val="80000"/>
            </a:schemeClr>
          </a:solidFill>
        </p:spPr>
        <p:txBody>
          <a:bodyPr/>
          <a:lstStyle/>
          <a:p>
            <a:pPr marL="285750" indent="-285750">
              <a:buFont typeface="Arial" panose="020B0604020202020204" pitchFamily="34" charset="0"/>
              <a:buChar char="•"/>
            </a:pPr>
            <a:r>
              <a:rPr lang="en-US" dirty="0"/>
              <a:t>Case Managers meet once a month, on the second Friday, at 11am.</a:t>
            </a:r>
          </a:p>
          <a:p>
            <a:pPr marL="285750" indent="-285750">
              <a:buFont typeface="Arial" panose="020B0604020202020204" pitchFamily="34" charset="0"/>
              <a:buChar char="•"/>
            </a:pPr>
            <a:r>
              <a:rPr lang="en-US" dirty="0"/>
              <a:t>We try to have a guest speaker for each meeting!</a:t>
            </a:r>
          </a:p>
          <a:p>
            <a:pPr marL="285750" indent="-285750">
              <a:buFont typeface="Arial" panose="020B0604020202020204" pitchFamily="34" charset="0"/>
              <a:buChar char="•"/>
            </a:pPr>
            <a:r>
              <a:rPr lang="en-US" dirty="0"/>
              <a:t>This is an opportunity for Case Managers to chat and learn about available resources.  </a:t>
            </a:r>
          </a:p>
          <a:p>
            <a:pPr marL="285750" indent="-285750">
              <a:buFont typeface="Arial" panose="020B0604020202020204" pitchFamily="34" charset="0"/>
              <a:buChar char="•"/>
            </a:pPr>
            <a:r>
              <a:rPr lang="en-US" dirty="0"/>
              <a:t>Everyone is encouraged to bring flyers/brochures regarding their own programs and any relevant events they’ve found.  </a:t>
            </a:r>
          </a:p>
        </p:txBody>
      </p:sp>
    </p:spTree>
    <p:extLst>
      <p:ext uri="{BB962C8B-B14F-4D97-AF65-F5344CB8AC3E}">
        <p14:creationId xmlns:p14="http://schemas.microsoft.com/office/powerpoint/2010/main" val="748523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A5AE3-E8D0-0E6B-E0A8-4A2D3E51A735}"/>
              </a:ext>
            </a:extLst>
          </p:cNvPr>
          <p:cNvSpPr>
            <a:spLocks noGrp="1"/>
          </p:cNvSpPr>
          <p:nvPr>
            <p:ph type="title"/>
          </p:nvPr>
        </p:nvSpPr>
        <p:spPr>
          <a:xfrm>
            <a:off x="1097280" y="286604"/>
            <a:ext cx="10058400" cy="951070"/>
          </a:xfrm>
        </p:spPr>
        <p:txBody>
          <a:bodyPr/>
          <a:lstStyle/>
          <a:p>
            <a:pPr algn="ctr"/>
            <a:r>
              <a:rPr lang="en-US" dirty="0">
                <a:solidFill>
                  <a:schemeClr val="bg1"/>
                </a:solidFill>
              </a:rPr>
              <a:t>Built for Zero:  A Movement to Measurably and Equitably End Homelessness </a:t>
            </a:r>
          </a:p>
        </p:txBody>
      </p:sp>
      <p:sp>
        <p:nvSpPr>
          <p:cNvPr id="3" name="Content Placeholder 2">
            <a:extLst>
              <a:ext uri="{FF2B5EF4-FFF2-40B4-BE49-F238E27FC236}">
                <a16:creationId xmlns:a16="http://schemas.microsoft.com/office/drawing/2014/main" id="{E44CCF0F-A082-6FA8-E366-B91AC4DAB099}"/>
              </a:ext>
            </a:extLst>
          </p:cNvPr>
          <p:cNvSpPr>
            <a:spLocks noGrp="1"/>
          </p:cNvSpPr>
          <p:nvPr>
            <p:ph sz="half" idx="1"/>
          </p:nvPr>
        </p:nvSpPr>
        <p:spPr>
          <a:xfrm>
            <a:off x="6591106" y="1793756"/>
            <a:ext cx="4639736" cy="3748193"/>
          </a:xfrm>
        </p:spPr>
        <p:txBody>
          <a:bodyPr>
            <a:normAutofit fontScale="92500" lnSpcReduction="10000"/>
          </a:bodyPr>
          <a:lstStyle/>
          <a:p>
            <a:r>
              <a:rPr lang="en-US" b="0" dirty="0"/>
              <a:t>Built for Zero is a movement, a methodology, and proof of what is possible. Over 100 cities and counties have committed to </a:t>
            </a:r>
            <a:r>
              <a:rPr lang="en-US" u="sng" dirty="0">
                <a:hlinkClick r:id="rId2"/>
              </a:rPr>
              <a:t>measurably ending homelessness</a:t>
            </a:r>
            <a:r>
              <a:rPr lang="en-US" b="0" dirty="0"/>
              <a:t> for entire populations. Using data, these communities have changed how local homeless response systems work and the impact they can achieve. Together, they are proving that </a:t>
            </a:r>
            <a:r>
              <a:rPr lang="en-US" u="sng" dirty="0">
                <a:hlinkClick r:id="rId3"/>
              </a:rPr>
              <a:t>we can build a future</a:t>
            </a:r>
            <a:r>
              <a:rPr lang="en-US" b="0" dirty="0"/>
              <a:t> where homelessness is rare overall and brief when it occurs.</a:t>
            </a:r>
            <a:endParaRPr lang="en-US" dirty="0"/>
          </a:p>
        </p:txBody>
      </p:sp>
      <p:pic>
        <p:nvPicPr>
          <p:cNvPr id="9" name="Content Placeholder 8">
            <a:extLst>
              <a:ext uri="{FF2B5EF4-FFF2-40B4-BE49-F238E27FC236}">
                <a16:creationId xmlns:a16="http://schemas.microsoft.com/office/drawing/2014/main" id="{88494782-299C-2C57-3E7B-02515BEF1024}"/>
              </a:ext>
            </a:extLst>
          </p:cNvPr>
          <p:cNvPicPr>
            <a:picLocks noGrp="1" noChangeAspect="1"/>
          </p:cNvPicPr>
          <p:nvPr>
            <p:ph sz="half" idx="2"/>
          </p:nvPr>
        </p:nvPicPr>
        <p:blipFill>
          <a:blip r:embed="rId4"/>
          <a:stretch>
            <a:fillRect/>
          </a:stretch>
        </p:blipFill>
        <p:spPr>
          <a:xfrm>
            <a:off x="854423" y="1793756"/>
            <a:ext cx="3142852" cy="3748088"/>
          </a:xfrm>
          <a:prstGeom prst="rect">
            <a:avLst/>
          </a:prstGeom>
        </p:spPr>
      </p:pic>
      <p:pic>
        <p:nvPicPr>
          <p:cNvPr id="12" name="Picture 11">
            <a:extLst>
              <a:ext uri="{FF2B5EF4-FFF2-40B4-BE49-F238E27FC236}">
                <a16:creationId xmlns:a16="http://schemas.microsoft.com/office/drawing/2014/main" id="{9CECC5AB-4EC9-56A1-D7E2-832D6F6837BC}"/>
              </a:ext>
            </a:extLst>
          </p:cNvPr>
          <p:cNvPicPr>
            <a:picLocks noChangeAspect="1"/>
          </p:cNvPicPr>
          <p:nvPr/>
        </p:nvPicPr>
        <p:blipFill>
          <a:blip r:embed="rId5"/>
          <a:stretch>
            <a:fillRect/>
          </a:stretch>
        </p:blipFill>
        <p:spPr>
          <a:xfrm>
            <a:off x="6691649" y="5607493"/>
            <a:ext cx="4438650" cy="981075"/>
          </a:xfrm>
          <a:prstGeom prst="rect">
            <a:avLst/>
          </a:prstGeom>
        </p:spPr>
      </p:pic>
    </p:spTree>
    <p:extLst>
      <p:ext uri="{BB962C8B-B14F-4D97-AF65-F5344CB8AC3E}">
        <p14:creationId xmlns:p14="http://schemas.microsoft.com/office/powerpoint/2010/main" val="459008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B017A-E7C7-F64B-A2D4-37E4C7C5DEB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0A4FCD4-E54C-FA3D-C5FF-FCCAB02A04F3}"/>
              </a:ext>
            </a:extLst>
          </p:cNvPr>
          <p:cNvSpPr>
            <a:spLocks noGrp="1"/>
          </p:cNvSpPr>
          <p:nvPr>
            <p:ph type="title"/>
          </p:nvPr>
        </p:nvSpPr>
        <p:spPr>
          <a:xfrm>
            <a:off x="1097280" y="705853"/>
            <a:ext cx="10058400" cy="786063"/>
          </a:xfrm>
          <a:solidFill>
            <a:schemeClr val="accent1">
              <a:lumMod val="40000"/>
              <a:lumOff val="60000"/>
            </a:schemeClr>
          </a:solidFill>
        </p:spPr>
        <p:txBody>
          <a:bodyPr>
            <a:normAutofit/>
          </a:bodyPr>
          <a:lstStyle/>
          <a:p>
            <a:pPr algn="ctr"/>
            <a:r>
              <a:rPr lang="en-US" b="1">
                <a:latin typeface="Calibri"/>
                <a:ea typeface="Calibri"/>
                <a:cs typeface="Times New Roman"/>
              </a:rPr>
              <a:t>By-Name-List (BNL)</a:t>
            </a:r>
            <a:endParaRPr lang="en-US"/>
          </a:p>
        </p:txBody>
      </p:sp>
      <p:sp>
        <p:nvSpPr>
          <p:cNvPr id="3" name="Content Placeholder 2">
            <a:extLst>
              <a:ext uri="{FF2B5EF4-FFF2-40B4-BE49-F238E27FC236}">
                <a16:creationId xmlns:a16="http://schemas.microsoft.com/office/drawing/2014/main" id="{D938086F-3E1F-96C5-7095-88470FAEE158}"/>
              </a:ext>
            </a:extLst>
          </p:cNvPr>
          <p:cNvSpPr>
            <a:spLocks noGrp="1"/>
          </p:cNvSpPr>
          <p:nvPr>
            <p:ph sz="half" idx="1"/>
          </p:nvPr>
        </p:nvSpPr>
        <p:spPr>
          <a:xfrm>
            <a:off x="1188720" y="2120900"/>
            <a:ext cx="9891656" cy="3748193"/>
          </a:xfrm>
        </p:spPr>
        <p:txBody>
          <a:bodyPr vert="horz" lIns="0" tIns="45720" rIns="0" bIns="45720" rtlCol="0" anchor="t">
            <a:normAutofit/>
          </a:bodyPr>
          <a:lstStyle/>
          <a:p>
            <a:pPr marL="285750" indent="-285750">
              <a:lnSpc>
                <a:spcPct val="120000"/>
              </a:lnSpc>
              <a:spcBef>
                <a:spcPts val="0"/>
              </a:spcBef>
              <a:spcAft>
                <a:spcPts val="0"/>
              </a:spcAft>
              <a:buFont typeface="Arial" panose="020B0604020202020204" pitchFamily="34" charset="0"/>
              <a:buChar char="•"/>
            </a:pPr>
            <a:r>
              <a:rPr lang="en-US" b="1" dirty="0">
                <a:ea typeface="Calibri"/>
                <a:cs typeface="Calibri"/>
              </a:rPr>
              <a:t>A comprehensive, continuously updated list of every person experiencing HUD Homelessness in a community.</a:t>
            </a:r>
            <a:endParaRPr lang="en-US" b="1" dirty="0"/>
          </a:p>
          <a:p>
            <a:pPr marL="285750" indent="-285750">
              <a:lnSpc>
                <a:spcPct val="120000"/>
              </a:lnSpc>
              <a:spcBef>
                <a:spcPts val="0"/>
              </a:spcBef>
              <a:spcAft>
                <a:spcPts val="0"/>
              </a:spcAft>
              <a:buFont typeface="Arial" panose="020B0604020202020204" pitchFamily="34" charset="0"/>
              <a:buChar char="•"/>
            </a:pPr>
            <a:r>
              <a:rPr lang="en-US" b="1" dirty="0"/>
              <a:t>Everyone who has an appropriate and acceptable CA is added to the By-Name-List. Can also be called a Prioritization List. </a:t>
            </a:r>
            <a:endParaRPr lang="en-US" dirty="0">
              <a:ea typeface="Calibri" panose="020F0502020204030204"/>
              <a:cs typeface="Calibri" panose="020F0502020204030204"/>
            </a:endParaRPr>
          </a:p>
          <a:p>
            <a:pPr marL="285750" indent="-285750">
              <a:lnSpc>
                <a:spcPct val="120000"/>
              </a:lnSpc>
              <a:spcBef>
                <a:spcPts val="0"/>
              </a:spcBef>
              <a:spcAft>
                <a:spcPts val="0"/>
              </a:spcAft>
              <a:buFont typeface="Arial" panose="020B0604020202020204" pitchFamily="34" charset="0"/>
              <a:buChar char="•"/>
            </a:pPr>
            <a:r>
              <a:rPr lang="en-US" b="1" dirty="0">
                <a:ea typeface="Calibri"/>
                <a:cs typeface="Calibri"/>
              </a:rPr>
              <a:t>Look at it as a waiting list. All of these individuals/families are awaiting a referral to an available housing resource/opportunity.</a:t>
            </a:r>
          </a:p>
          <a:p>
            <a:pPr marL="285750" indent="-285750">
              <a:lnSpc>
                <a:spcPct val="120000"/>
              </a:lnSpc>
              <a:spcBef>
                <a:spcPts val="0"/>
              </a:spcBef>
              <a:spcAft>
                <a:spcPts val="0"/>
              </a:spcAft>
              <a:buFont typeface="Arial" panose="020B0604020202020204" pitchFamily="34" charset="0"/>
              <a:buChar char="•"/>
            </a:pPr>
            <a:r>
              <a:rPr lang="en-US" b="1" dirty="0">
                <a:ea typeface="Calibri"/>
                <a:cs typeface="Calibri"/>
              </a:rPr>
              <a:t>This helps us to refer appropriately based on the criteria of each resource/opportunity. </a:t>
            </a:r>
          </a:p>
          <a:p>
            <a:pPr>
              <a:lnSpc>
                <a:spcPct val="120000"/>
              </a:lnSpc>
              <a:spcBef>
                <a:spcPts val="0"/>
              </a:spcBef>
              <a:spcAft>
                <a:spcPts val="0"/>
              </a:spcAft>
              <a:buChar char="-"/>
            </a:pPr>
            <a:endParaRPr lang="en-US" b="1" dirty="0">
              <a:ea typeface="Calibri"/>
              <a:cs typeface="Calibri"/>
            </a:endParaRPr>
          </a:p>
          <a:p>
            <a:pPr>
              <a:lnSpc>
                <a:spcPct val="120000"/>
              </a:lnSpc>
              <a:spcBef>
                <a:spcPts val="0"/>
              </a:spcBef>
              <a:spcAft>
                <a:spcPts val="0"/>
              </a:spcAft>
              <a:buChar char="-"/>
            </a:pPr>
            <a:endParaRPr lang="en-US" b="1" dirty="0">
              <a:ea typeface="Calibri"/>
              <a:cs typeface="Calibri"/>
            </a:endParaRPr>
          </a:p>
          <a:p>
            <a:pPr>
              <a:lnSpc>
                <a:spcPct val="120000"/>
              </a:lnSpc>
              <a:spcBef>
                <a:spcPts val="0"/>
              </a:spcBef>
              <a:spcAft>
                <a:spcPts val="0"/>
              </a:spcAft>
              <a:buChar char="-"/>
            </a:pPr>
            <a:endParaRPr lang="en-US" b="1" dirty="0">
              <a:ea typeface="Calibri"/>
              <a:cs typeface="Calibri"/>
            </a:endParaRPr>
          </a:p>
          <a:p>
            <a:pPr marL="0" indent="0">
              <a:lnSpc>
                <a:spcPct val="120000"/>
              </a:lnSpc>
              <a:spcBef>
                <a:spcPts val="0"/>
              </a:spcBef>
              <a:spcAft>
                <a:spcPts val="0"/>
              </a:spcAft>
              <a:buNone/>
            </a:pPr>
            <a:endParaRPr lang="en-US" b="1" dirty="0">
              <a:ea typeface="Calibri"/>
              <a:cs typeface="Calibri"/>
            </a:endParaRPr>
          </a:p>
          <a:p>
            <a:pPr>
              <a:lnSpc>
                <a:spcPct val="120000"/>
              </a:lnSpc>
              <a:spcBef>
                <a:spcPts val="0"/>
              </a:spcBef>
              <a:spcAft>
                <a:spcPts val="0"/>
              </a:spcAft>
              <a:buChar char="-"/>
            </a:pPr>
            <a:endParaRPr lang="en-US" b="1" dirty="0">
              <a:ea typeface="Calibri"/>
              <a:cs typeface="Calibri"/>
            </a:endParaRPr>
          </a:p>
          <a:p>
            <a:pPr>
              <a:lnSpc>
                <a:spcPct val="120000"/>
              </a:lnSpc>
              <a:spcBef>
                <a:spcPts val="0"/>
              </a:spcBef>
              <a:spcAft>
                <a:spcPts val="0"/>
              </a:spcAft>
              <a:buChar char="-"/>
            </a:pPr>
            <a:endParaRPr lang="en-US" b="1" dirty="0">
              <a:ea typeface="Calibri"/>
              <a:cs typeface="Calibri"/>
            </a:endParaRPr>
          </a:p>
          <a:p>
            <a:pPr marL="0" indent="0">
              <a:lnSpc>
                <a:spcPct val="120000"/>
              </a:lnSpc>
              <a:spcBef>
                <a:spcPts val="0"/>
              </a:spcBef>
              <a:spcAft>
                <a:spcPts val="0"/>
              </a:spcAft>
              <a:buNone/>
            </a:pPr>
            <a:endParaRPr lang="en-US" dirty="0">
              <a:ea typeface="Calibri" panose="020F0502020204030204"/>
              <a:cs typeface="Calibri" panose="020F0502020204030204"/>
            </a:endParaRPr>
          </a:p>
          <a:p>
            <a:pPr marL="0" indent="0">
              <a:lnSpc>
                <a:spcPct val="120000"/>
              </a:lnSpc>
              <a:spcBef>
                <a:spcPts val="0"/>
              </a:spcBef>
              <a:spcAft>
                <a:spcPts val="0"/>
              </a:spcAft>
              <a:buNone/>
            </a:pPr>
            <a:endParaRPr lang="en-US" sz="2400" dirty="0">
              <a:ea typeface="Calibri" panose="020F0502020204030204"/>
              <a:cs typeface="Calibri" panose="020F0502020204030204"/>
            </a:endParaRPr>
          </a:p>
          <a:p>
            <a:endParaRPr lang="en-US" dirty="0">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3990633D-088E-56D6-A4D9-70D4B459D593}"/>
              </a:ext>
            </a:extLst>
          </p:cNvPr>
          <p:cNvSpPr>
            <a:spLocks noGrp="1"/>
          </p:cNvSpPr>
          <p:nvPr>
            <p:ph type="sldNum" sz="quarter" idx="12"/>
          </p:nvPr>
        </p:nvSpPr>
        <p:spPr/>
        <p:txBody>
          <a:bodyPr/>
          <a:lstStyle/>
          <a:p>
            <a:fld id="{3A98EE3D-8CD1-4C3F-BD1C-C98C9596463C}" type="slidenum">
              <a:rPr lang="en-US" smtClean="0"/>
              <a:t>37</a:t>
            </a:fld>
            <a:endParaRPr lang="en-US"/>
          </a:p>
        </p:txBody>
      </p:sp>
    </p:spTree>
    <p:extLst>
      <p:ext uri="{BB962C8B-B14F-4D97-AF65-F5344CB8AC3E}">
        <p14:creationId xmlns:p14="http://schemas.microsoft.com/office/powerpoint/2010/main" val="23471767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43FF6-200E-65E8-5590-6855C70F4E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4CE05F-446D-A1EC-8878-86900DA0B5B6}"/>
              </a:ext>
            </a:extLst>
          </p:cNvPr>
          <p:cNvSpPr>
            <a:spLocks noGrp="1"/>
          </p:cNvSpPr>
          <p:nvPr>
            <p:ph type="title"/>
          </p:nvPr>
        </p:nvSpPr>
        <p:spPr>
          <a:xfrm>
            <a:off x="1097280" y="286603"/>
            <a:ext cx="10058400" cy="1084997"/>
          </a:xfrm>
          <a:solidFill>
            <a:schemeClr val="accent1">
              <a:lumMod val="40000"/>
              <a:lumOff val="60000"/>
            </a:schemeClr>
          </a:solidFill>
        </p:spPr>
        <p:txBody>
          <a:bodyPr/>
          <a:lstStyle/>
          <a:p>
            <a:pPr algn="ctr"/>
            <a:r>
              <a:rPr lang="en-US" sz="4800" b="1">
                <a:effectLst/>
                <a:latin typeface="Calibri"/>
                <a:ea typeface="Calibri"/>
                <a:cs typeface="Times New Roman"/>
              </a:rPr>
              <a:t>Referrals - </a:t>
            </a:r>
            <a:r>
              <a:rPr lang="en-US" b="1">
                <a:latin typeface="+mn-lt"/>
              </a:rPr>
              <a:t>TRA </a:t>
            </a:r>
          </a:p>
        </p:txBody>
      </p:sp>
      <p:sp>
        <p:nvSpPr>
          <p:cNvPr id="3" name="Content Placeholder 2">
            <a:extLst>
              <a:ext uri="{FF2B5EF4-FFF2-40B4-BE49-F238E27FC236}">
                <a16:creationId xmlns:a16="http://schemas.microsoft.com/office/drawing/2014/main" id="{99B9604E-1AD9-ADBA-B1F0-AE6D7EB5C6C2}"/>
              </a:ext>
            </a:extLst>
          </p:cNvPr>
          <p:cNvSpPr>
            <a:spLocks noGrp="1"/>
          </p:cNvSpPr>
          <p:nvPr>
            <p:ph sz="half" idx="1"/>
          </p:nvPr>
        </p:nvSpPr>
        <p:spPr>
          <a:xfrm>
            <a:off x="1188720" y="2120900"/>
            <a:ext cx="9891656" cy="3748193"/>
          </a:xfrm>
        </p:spPr>
        <p:txBody>
          <a:bodyPr vert="horz" lIns="0" tIns="45720" rIns="0" bIns="45720" rtlCol="0" anchor="t">
            <a:normAutofit/>
          </a:bodyPr>
          <a:lstStyle/>
          <a:p>
            <a:pPr marL="0" indent="0">
              <a:lnSpc>
                <a:spcPct val="120000"/>
              </a:lnSpc>
              <a:spcBef>
                <a:spcPts val="0"/>
              </a:spcBef>
              <a:spcAft>
                <a:spcPts val="0"/>
              </a:spcAft>
              <a:buNone/>
            </a:pPr>
            <a:r>
              <a:rPr lang="en-US" b="1"/>
              <a:t>Temporary Rental Assistance (TRA) </a:t>
            </a:r>
            <a:r>
              <a:rPr lang="en-US"/>
              <a:t>is a short-term financial assistance program provided by the Middlesex County Board of Social Services (MCBOSS). These individuals/families need to apply for assistance through MCBOSS. They are usually already receiving GA or TANF and would NOT be eligible for RRH. This also includes those who are receiving EA placement</a:t>
            </a:r>
            <a:endParaRPr lang="en-US">
              <a:ea typeface="Calibri"/>
              <a:cs typeface="Calibri"/>
            </a:endParaRPr>
          </a:p>
          <a:p>
            <a:pPr marL="0" indent="0">
              <a:lnSpc>
                <a:spcPct val="120000"/>
              </a:lnSpc>
              <a:spcBef>
                <a:spcPts val="0"/>
              </a:spcBef>
              <a:spcAft>
                <a:spcPts val="0"/>
              </a:spcAft>
              <a:buNone/>
            </a:pPr>
            <a:endParaRPr lang="en-US"/>
          </a:p>
          <a:p>
            <a:pPr marL="0" indent="0">
              <a:lnSpc>
                <a:spcPct val="120000"/>
              </a:lnSpc>
              <a:spcBef>
                <a:spcPts val="0"/>
              </a:spcBef>
              <a:spcAft>
                <a:spcPts val="0"/>
              </a:spcAft>
              <a:buNone/>
            </a:pPr>
            <a:r>
              <a:rPr lang="en-US" sz="2400"/>
              <a:t>Types of Financial Assistance include:</a:t>
            </a:r>
          </a:p>
          <a:p>
            <a:pPr>
              <a:lnSpc>
                <a:spcPct val="120000"/>
              </a:lnSpc>
              <a:spcBef>
                <a:spcPts val="0"/>
              </a:spcBef>
              <a:spcAft>
                <a:spcPts val="0"/>
              </a:spcAft>
              <a:buFont typeface="Wingdings" panose="05000000000000000000" pitchFamily="2" charset="2"/>
              <a:buChar char="§"/>
            </a:pPr>
            <a:r>
              <a:rPr lang="en-US" sz="2400"/>
              <a:t>Short Term Rental Assistance</a:t>
            </a:r>
          </a:p>
          <a:p>
            <a:pPr>
              <a:lnSpc>
                <a:spcPct val="120000"/>
              </a:lnSpc>
              <a:spcBef>
                <a:spcPts val="0"/>
              </a:spcBef>
              <a:spcAft>
                <a:spcPts val="0"/>
              </a:spcAft>
              <a:buFont typeface="Wingdings" panose="05000000000000000000" pitchFamily="2" charset="2"/>
              <a:buChar char="§"/>
            </a:pPr>
            <a:r>
              <a:rPr lang="en-US" sz="2400"/>
              <a:t>Security Deposits</a:t>
            </a:r>
          </a:p>
          <a:p>
            <a:pPr>
              <a:lnSpc>
                <a:spcPct val="120000"/>
              </a:lnSpc>
              <a:spcBef>
                <a:spcPts val="0"/>
              </a:spcBef>
              <a:spcAft>
                <a:spcPts val="0"/>
              </a:spcAft>
              <a:buFont typeface="Wingdings" panose="05000000000000000000" pitchFamily="2" charset="2"/>
              <a:buChar char="§"/>
            </a:pPr>
            <a:r>
              <a:rPr lang="en-US" sz="2400"/>
              <a:t>1</a:t>
            </a:r>
            <a:r>
              <a:rPr lang="en-US" sz="2400" baseline="30000"/>
              <a:t>st</a:t>
            </a:r>
            <a:r>
              <a:rPr lang="en-US" sz="2400"/>
              <a:t> Month’s Rent</a:t>
            </a:r>
          </a:p>
          <a:p>
            <a:endParaRPr lang="en-US"/>
          </a:p>
        </p:txBody>
      </p:sp>
      <p:sp>
        <p:nvSpPr>
          <p:cNvPr id="5" name="Slide Number Placeholder 4">
            <a:extLst>
              <a:ext uri="{FF2B5EF4-FFF2-40B4-BE49-F238E27FC236}">
                <a16:creationId xmlns:a16="http://schemas.microsoft.com/office/drawing/2014/main" id="{EBB79550-DD5D-E50D-A577-5EC69CCABAD7}"/>
              </a:ext>
            </a:extLst>
          </p:cNvPr>
          <p:cNvSpPr>
            <a:spLocks noGrp="1"/>
          </p:cNvSpPr>
          <p:nvPr>
            <p:ph type="sldNum" sz="quarter" idx="12"/>
          </p:nvPr>
        </p:nvSpPr>
        <p:spPr/>
        <p:txBody>
          <a:bodyPr/>
          <a:lstStyle/>
          <a:p>
            <a:fld id="{3A98EE3D-8CD1-4C3F-BD1C-C98C9596463C}" type="slidenum">
              <a:rPr lang="en-US" smtClean="0"/>
              <a:t>38</a:t>
            </a:fld>
            <a:endParaRPr lang="en-US"/>
          </a:p>
        </p:txBody>
      </p:sp>
      <p:pic>
        <p:nvPicPr>
          <p:cNvPr id="4" name="Picture 3">
            <a:extLst>
              <a:ext uri="{FF2B5EF4-FFF2-40B4-BE49-F238E27FC236}">
                <a16:creationId xmlns:a16="http://schemas.microsoft.com/office/drawing/2014/main" id="{25696DCE-8989-5977-81F1-98E99C48835C}"/>
              </a:ext>
            </a:extLst>
          </p:cNvPr>
          <p:cNvPicPr>
            <a:picLocks noChangeAspect="1"/>
          </p:cNvPicPr>
          <p:nvPr/>
        </p:nvPicPr>
        <p:blipFill>
          <a:blip r:embed="rId3"/>
          <a:stretch>
            <a:fillRect/>
          </a:stretch>
        </p:blipFill>
        <p:spPr>
          <a:xfrm>
            <a:off x="381000" y="214313"/>
            <a:ext cx="11430000" cy="6429375"/>
          </a:xfrm>
          <a:prstGeom prst="rect">
            <a:avLst/>
          </a:prstGeom>
        </p:spPr>
      </p:pic>
    </p:spTree>
    <p:extLst>
      <p:ext uri="{BB962C8B-B14F-4D97-AF65-F5344CB8AC3E}">
        <p14:creationId xmlns:p14="http://schemas.microsoft.com/office/powerpoint/2010/main" val="13352808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698970-A18B-28AE-8D54-4992E7FA223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33792BA-921D-B5FA-3F16-806F4909C9A2}"/>
              </a:ext>
            </a:extLst>
          </p:cNvPr>
          <p:cNvSpPr>
            <a:spLocks noGrp="1"/>
          </p:cNvSpPr>
          <p:nvPr>
            <p:ph type="title"/>
          </p:nvPr>
        </p:nvSpPr>
        <p:spPr>
          <a:xfrm>
            <a:off x="1097280" y="286603"/>
            <a:ext cx="10058400" cy="1084997"/>
          </a:xfrm>
          <a:solidFill>
            <a:schemeClr val="accent1">
              <a:lumMod val="40000"/>
              <a:lumOff val="60000"/>
            </a:schemeClr>
          </a:solidFill>
        </p:spPr>
        <p:txBody>
          <a:bodyPr>
            <a:normAutofit/>
          </a:bodyPr>
          <a:lstStyle/>
          <a:p>
            <a:pPr algn="ctr"/>
            <a:r>
              <a:rPr lang="en-US" b="1">
                <a:latin typeface="Calibri"/>
                <a:ea typeface="Calibri"/>
                <a:cs typeface="Times New Roman"/>
              </a:rPr>
              <a:t>Case Conferencing</a:t>
            </a:r>
            <a:endParaRPr lang="en-US"/>
          </a:p>
        </p:txBody>
      </p:sp>
      <p:sp>
        <p:nvSpPr>
          <p:cNvPr id="3" name="Content Placeholder 2">
            <a:extLst>
              <a:ext uri="{FF2B5EF4-FFF2-40B4-BE49-F238E27FC236}">
                <a16:creationId xmlns:a16="http://schemas.microsoft.com/office/drawing/2014/main" id="{8F9149C8-4571-9DF8-76F2-C497EFE70DAC}"/>
              </a:ext>
            </a:extLst>
          </p:cNvPr>
          <p:cNvSpPr>
            <a:spLocks noGrp="1"/>
          </p:cNvSpPr>
          <p:nvPr>
            <p:ph sz="half" idx="1"/>
          </p:nvPr>
        </p:nvSpPr>
        <p:spPr>
          <a:xfrm>
            <a:off x="1188720" y="2120900"/>
            <a:ext cx="9891656" cy="3748193"/>
          </a:xfrm>
        </p:spPr>
        <p:txBody>
          <a:bodyPr vert="horz" lIns="0" tIns="45720" rIns="0" bIns="45720" rtlCol="0" anchor="t">
            <a:normAutofit/>
          </a:bodyPr>
          <a:lstStyle/>
          <a:p>
            <a:pPr>
              <a:lnSpc>
                <a:spcPct val="120000"/>
              </a:lnSpc>
              <a:spcBef>
                <a:spcPts val="0"/>
              </a:spcBef>
              <a:spcAft>
                <a:spcPts val="0"/>
              </a:spcAft>
              <a:buChar char="-"/>
            </a:pPr>
            <a:r>
              <a:rPr lang="en-US" b="1"/>
              <a:t>Monthly check-in calls as a community to discuss individuals/families that are on the By-Name-List (BNL). </a:t>
            </a:r>
            <a:endParaRPr lang="en-US"/>
          </a:p>
          <a:p>
            <a:pPr>
              <a:lnSpc>
                <a:spcPct val="120000"/>
              </a:lnSpc>
              <a:spcBef>
                <a:spcPts val="0"/>
              </a:spcBef>
              <a:spcAft>
                <a:spcPts val="0"/>
              </a:spcAft>
              <a:buChar char="-"/>
            </a:pPr>
            <a:r>
              <a:rPr lang="en-US" b="1">
                <a:ea typeface="Calibri" panose="020F0502020204030204"/>
                <a:cs typeface="Calibri" panose="020F0502020204030204"/>
              </a:rPr>
              <a:t>The clients discussed MUST have a Coordinated Assessment. </a:t>
            </a:r>
          </a:p>
          <a:p>
            <a:pPr>
              <a:lnSpc>
                <a:spcPct val="120000"/>
              </a:lnSpc>
              <a:spcBef>
                <a:spcPts val="0"/>
              </a:spcBef>
              <a:spcAft>
                <a:spcPts val="0"/>
              </a:spcAft>
              <a:buChar char="-"/>
            </a:pPr>
            <a:r>
              <a:rPr lang="en-US" b="1">
                <a:ea typeface="Calibri" panose="020F0502020204030204"/>
                <a:cs typeface="Calibri" panose="020F0502020204030204"/>
              </a:rPr>
              <a:t>We share resources that will benefit one another. </a:t>
            </a:r>
          </a:p>
          <a:p>
            <a:pPr>
              <a:lnSpc>
                <a:spcPct val="120000"/>
              </a:lnSpc>
              <a:spcBef>
                <a:spcPts val="0"/>
              </a:spcBef>
              <a:spcAft>
                <a:spcPts val="0"/>
              </a:spcAft>
              <a:buChar char="-"/>
            </a:pPr>
            <a:r>
              <a:rPr lang="en-US" b="1">
                <a:ea typeface="Calibri" panose="020F0502020204030204"/>
                <a:cs typeface="Calibri" panose="020F0502020204030204"/>
              </a:rPr>
              <a:t>These calls are held monthly on the 4th Tuesday via Teams. </a:t>
            </a:r>
          </a:p>
          <a:p>
            <a:pPr marL="0" indent="0">
              <a:lnSpc>
                <a:spcPct val="120000"/>
              </a:lnSpc>
              <a:spcBef>
                <a:spcPts val="0"/>
              </a:spcBef>
              <a:spcAft>
                <a:spcPts val="0"/>
              </a:spcAft>
              <a:buNone/>
            </a:pPr>
            <a:endParaRPr lang="en-US">
              <a:ea typeface="Calibri"/>
              <a:cs typeface="Calibri"/>
            </a:endParaRPr>
          </a:p>
          <a:p>
            <a:pPr marL="0" indent="0">
              <a:lnSpc>
                <a:spcPct val="120000"/>
              </a:lnSpc>
              <a:spcBef>
                <a:spcPts val="0"/>
              </a:spcBef>
              <a:spcAft>
                <a:spcPts val="0"/>
              </a:spcAft>
              <a:buNone/>
            </a:pPr>
            <a:endParaRPr lang="en-US" sz="2400">
              <a:ea typeface="Calibri" panose="020F0502020204030204"/>
              <a:cs typeface="Calibri" panose="020F0502020204030204"/>
            </a:endParaRPr>
          </a:p>
          <a:p>
            <a:endParaRPr lang="en-US">
              <a:ea typeface="Calibri" panose="020F0502020204030204"/>
              <a:cs typeface="Calibri" panose="020F0502020204030204"/>
            </a:endParaRPr>
          </a:p>
        </p:txBody>
      </p:sp>
      <p:sp>
        <p:nvSpPr>
          <p:cNvPr id="5" name="Slide Number Placeholder 4">
            <a:extLst>
              <a:ext uri="{FF2B5EF4-FFF2-40B4-BE49-F238E27FC236}">
                <a16:creationId xmlns:a16="http://schemas.microsoft.com/office/drawing/2014/main" id="{F743E218-E0EB-C03B-0020-EEBC5A898A18}"/>
              </a:ext>
            </a:extLst>
          </p:cNvPr>
          <p:cNvSpPr>
            <a:spLocks noGrp="1"/>
          </p:cNvSpPr>
          <p:nvPr>
            <p:ph type="sldNum" sz="quarter" idx="12"/>
          </p:nvPr>
        </p:nvSpPr>
        <p:spPr/>
        <p:txBody>
          <a:bodyPr/>
          <a:lstStyle/>
          <a:p>
            <a:fld id="{3A98EE3D-8CD1-4C3F-BD1C-C98C9596463C}" type="slidenum">
              <a:rPr lang="en-US" smtClean="0"/>
              <a:t>39</a:t>
            </a:fld>
            <a:endParaRPr lang="en-US"/>
          </a:p>
        </p:txBody>
      </p:sp>
      <p:pic>
        <p:nvPicPr>
          <p:cNvPr id="4" name="Picture 3">
            <a:extLst>
              <a:ext uri="{FF2B5EF4-FFF2-40B4-BE49-F238E27FC236}">
                <a16:creationId xmlns:a16="http://schemas.microsoft.com/office/drawing/2014/main" id="{1098D69D-3350-02C7-36C2-FDE79C151273}"/>
              </a:ext>
            </a:extLst>
          </p:cNvPr>
          <p:cNvPicPr>
            <a:picLocks noChangeAspect="1"/>
          </p:cNvPicPr>
          <p:nvPr/>
        </p:nvPicPr>
        <p:blipFill>
          <a:blip r:embed="rId3"/>
          <a:stretch>
            <a:fillRect/>
          </a:stretch>
        </p:blipFill>
        <p:spPr>
          <a:xfrm>
            <a:off x="381000" y="214313"/>
            <a:ext cx="11430000" cy="6429375"/>
          </a:xfrm>
          <a:prstGeom prst="rect">
            <a:avLst/>
          </a:prstGeom>
        </p:spPr>
      </p:pic>
    </p:spTree>
    <p:extLst>
      <p:ext uri="{BB962C8B-B14F-4D97-AF65-F5344CB8AC3E}">
        <p14:creationId xmlns:p14="http://schemas.microsoft.com/office/powerpoint/2010/main" val="267331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2C7E-12C7-7CC6-5DD6-16FAB543C3D9}"/>
              </a:ext>
            </a:extLst>
          </p:cNvPr>
          <p:cNvSpPr>
            <a:spLocks noGrp="1"/>
          </p:cNvSpPr>
          <p:nvPr>
            <p:ph type="title"/>
          </p:nvPr>
        </p:nvSpPr>
        <p:spPr>
          <a:xfrm>
            <a:off x="606618" y="715275"/>
            <a:ext cx="10978763" cy="919213"/>
          </a:xfrm>
          <a:solidFill>
            <a:schemeClr val="accent1">
              <a:lumMod val="40000"/>
              <a:lumOff val="60000"/>
            </a:schemeClr>
          </a:solidFill>
        </p:spPr>
        <p:txBody>
          <a:bodyPr/>
          <a:lstStyle/>
          <a:p>
            <a:pPr algn="ctr"/>
            <a:r>
              <a:rPr lang="en-US" b="1" dirty="0">
                <a:latin typeface="+mn-lt"/>
              </a:rPr>
              <a:t>Homeless Information System (HMIS)</a:t>
            </a:r>
          </a:p>
        </p:txBody>
      </p:sp>
      <p:sp>
        <p:nvSpPr>
          <p:cNvPr id="3" name="Content Placeholder 2">
            <a:extLst>
              <a:ext uri="{FF2B5EF4-FFF2-40B4-BE49-F238E27FC236}">
                <a16:creationId xmlns:a16="http://schemas.microsoft.com/office/drawing/2014/main" id="{EEA91828-8386-1762-FD62-E4634D1E5CA8}"/>
              </a:ext>
            </a:extLst>
          </p:cNvPr>
          <p:cNvSpPr>
            <a:spLocks noGrp="1"/>
          </p:cNvSpPr>
          <p:nvPr>
            <p:ph sz="half" idx="1"/>
          </p:nvPr>
        </p:nvSpPr>
        <p:spPr>
          <a:xfrm>
            <a:off x="1188720" y="2120900"/>
            <a:ext cx="2717358" cy="3748193"/>
          </a:xfrm>
        </p:spPr>
        <p:txBody>
          <a:bodyPr>
            <a:normAutofit/>
          </a:bodyPr>
          <a:lstStyle/>
          <a:p>
            <a:pPr marL="0" marR="0" lvl="0" indent="0">
              <a:lnSpc>
                <a:spcPct val="107000"/>
              </a:lnSpc>
              <a:spcBef>
                <a:spcPts val="0"/>
              </a:spcBef>
              <a:spcAft>
                <a:spcPts val="0"/>
              </a:spcAft>
              <a:buNone/>
            </a:pPr>
            <a:r>
              <a:rPr lang="en-US" sz="2400" b="1">
                <a:latin typeface="Calibri" panose="020F0502020204030204" pitchFamily="34" charset="0"/>
                <a:ea typeface="Calibri" panose="020F0502020204030204" pitchFamily="34" charset="0"/>
                <a:cs typeface="Times New Roman" panose="02020603050405020304" pitchFamily="18" charset="0"/>
              </a:rPr>
              <a:t>Middlesex County uses </a:t>
            </a:r>
            <a:r>
              <a:rPr lang="en-US" sz="2400" b="1" err="1">
                <a:latin typeface="Calibri" panose="020F0502020204030204" pitchFamily="34" charset="0"/>
                <a:ea typeface="Calibri" panose="020F0502020204030204" pitchFamily="34" charset="0"/>
                <a:cs typeface="Times New Roman" panose="02020603050405020304" pitchFamily="18" charset="0"/>
              </a:rPr>
              <a:t>Wellsky’s</a:t>
            </a:r>
            <a:r>
              <a:rPr lang="en-US" sz="2400" b="1">
                <a:latin typeface="Calibri" panose="020F0502020204030204" pitchFamily="34" charset="0"/>
                <a:ea typeface="Calibri" panose="020F0502020204030204" pitchFamily="34" charset="0"/>
                <a:cs typeface="Times New Roman" panose="02020603050405020304" pitchFamily="18" charset="0"/>
              </a:rPr>
              <a:t>  software  platform,  and we use our system for all the following features. </a:t>
            </a:r>
            <a:endParaRPr lang="en-US" sz="2400" b="1"/>
          </a:p>
        </p:txBody>
      </p:sp>
      <p:sp>
        <p:nvSpPr>
          <p:cNvPr id="5" name="Slide Number Placeholder 4">
            <a:extLst>
              <a:ext uri="{FF2B5EF4-FFF2-40B4-BE49-F238E27FC236}">
                <a16:creationId xmlns:a16="http://schemas.microsoft.com/office/drawing/2014/main" id="{AF9A047E-40CF-C7A0-B85E-5C113B1530B8}"/>
              </a:ext>
            </a:extLst>
          </p:cNvPr>
          <p:cNvSpPr>
            <a:spLocks noGrp="1"/>
          </p:cNvSpPr>
          <p:nvPr>
            <p:ph type="sldNum" sz="quarter" idx="12"/>
          </p:nvPr>
        </p:nvSpPr>
        <p:spPr/>
        <p:txBody>
          <a:bodyPr/>
          <a:lstStyle/>
          <a:p>
            <a:fld id="{3A98EE3D-8CD1-4C3F-BD1C-C98C9596463C}" type="slidenum">
              <a:rPr lang="en-US" smtClean="0"/>
              <a:t>4</a:t>
            </a:fld>
            <a:endParaRPr lang="en-US"/>
          </a:p>
        </p:txBody>
      </p:sp>
      <p:pic>
        <p:nvPicPr>
          <p:cNvPr id="6" name="Picture 5">
            <a:extLst>
              <a:ext uri="{FF2B5EF4-FFF2-40B4-BE49-F238E27FC236}">
                <a16:creationId xmlns:a16="http://schemas.microsoft.com/office/drawing/2014/main" id="{57709765-7A9A-76BB-0380-2D3D25CE01D3}"/>
              </a:ext>
            </a:extLst>
          </p:cNvPr>
          <p:cNvPicPr>
            <a:picLocks noChangeAspect="1"/>
          </p:cNvPicPr>
          <p:nvPr/>
        </p:nvPicPr>
        <p:blipFill rotWithShape="1">
          <a:blip r:embed="rId3"/>
          <a:srcRect l="22314" t="18275" r="22822" b="27069"/>
          <a:stretch/>
        </p:blipFill>
        <p:spPr>
          <a:xfrm>
            <a:off x="4527966" y="2120899"/>
            <a:ext cx="6690547" cy="3749040"/>
          </a:xfrm>
          <a:prstGeom prst="rect">
            <a:avLst/>
          </a:prstGeom>
        </p:spPr>
      </p:pic>
    </p:spTree>
    <p:extLst>
      <p:ext uri="{BB962C8B-B14F-4D97-AF65-F5344CB8AC3E}">
        <p14:creationId xmlns:p14="http://schemas.microsoft.com/office/powerpoint/2010/main" val="21180211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340E3364-4572-4BAC-8DF0-6796C76CDF60}"/>
              </a:ext>
            </a:extLst>
          </p:cNvPr>
          <p:cNvSpPr>
            <a:spLocks noGrp="1"/>
          </p:cNvSpPr>
          <p:nvPr>
            <p:ph type="title"/>
          </p:nvPr>
        </p:nvSpPr>
        <p:spPr/>
        <p:txBody>
          <a:bodyPr/>
          <a:lstStyle/>
          <a:p>
            <a:r>
              <a:rPr lang="en-US" dirty="0"/>
              <a:t>Case Conferencing</a:t>
            </a:r>
          </a:p>
        </p:txBody>
      </p:sp>
      <p:sp>
        <p:nvSpPr>
          <p:cNvPr id="12" name="Content Placeholder 11">
            <a:extLst>
              <a:ext uri="{FF2B5EF4-FFF2-40B4-BE49-F238E27FC236}">
                <a16:creationId xmlns:a16="http://schemas.microsoft.com/office/drawing/2014/main" id="{C9A02EB5-5B15-477E-ABD7-BD402EFF7619}"/>
              </a:ext>
            </a:extLst>
          </p:cNvPr>
          <p:cNvSpPr>
            <a:spLocks noGrp="1"/>
          </p:cNvSpPr>
          <p:nvPr>
            <p:ph idx="14"/>
          </p:nvPr>
        </p:nvSpPr>
        <p:spPr/>
        <p:txBody>
          <a:bodyPr/>
          <a:lstStyle/>
          <a:p>
            <a:r>
              <a:rPr lang="en-US" dirty="0">
                <a:solidFill>
                  <a:schemeClr val="tx1"/>
                </a:solidFill>
              </a:rPr>
              <a:t>General</a:t>
            </a:r>
          </a:p>
        </p:txBody>
      </p:sp>
      <p:sp>
        <p:nvSpPr>
          <p:cNvPr id="11" name="Content Placeholder 10">
            <a:extLst>
              <a:ext uri="{FF2B5EF4-FFF2-40B4-BE49-F238E27FC236}">
                <a16:creationId xmlns:a16="http://schemas.microsoft.com/office/drawing/2014/main" id="{B97C889F-4C58-4CF2-8C79-4C8ADC136DFF}"/>
              </a:ext>
            </a:extLst>
          </p:cNvPr>
          <p:cNvSpPr>
            <a:spLocks noGrp="1"/>
          </p:cNvSpPr>
          <p:nvPr>
            <p:ph idx="1"/>
          </p:nvPr>
        </p:nvSpPr>
        <p:spPr>
          <a:solidFill>
            <a:schemeClr val="accent3">
              <a:lumMod val="20000"/>
              <a:lumOff val="80000"/>
            </a:schemeClr>
          </a:solidFill>
        </p:spPr>
        <p:txBody>
          <a:bodyPr>
            <a:normAutofit fontScale="92500" lnSpcReduction="10000"/>
          </a:bodyPr>
          <a:lstStyle/>
          <a:p>
            <a:pPr lvl="0"/>
            <a:r>
              <a:rPr lang="en-US" dirty="0"/>
              <a:t>We review everyone who is on the BNL and connected to a Case Manager.</a:t>
            </a:r>
          </a:p>
          <a:p>
            <a:pPr lvl="0"/>
            <a:r>
              <a:rPr lang="en-US" dirty="0"/>
              <a:t>Case Managers share updates about their clients and can ask for advice. </a:t>
            </a:r>
          </a:p>
          <a:p>
            <a:pPr lvl="0"/>
            <a:r>
              <a:rPr lang="en-US" dirty="0"/>
              <a:t>We follow the Built For Zero framework of using the “bucket system” to track the housing process for each client.</a:t>
            </a:r>
          </a:p>
        </p:txBody>
      </p:sp>
      <p:sp>
        <p:nvSpPr>
          <p:cNvPr id="16" name="Content Placeholder 15">
            <a:extLst>
              <a:ext uri="{FF2B5EF4-FFF2-40B4-BE49-F238E27FC236}">
                <a16:creationId xmlns:a16="http://schemas.microsoft.com/office/drawing/2014/main" id="{78DCEBE9-E50F-4C10-BAFC-209FCC0EE4D9}"/>
              </a:ext>
            </a:extLst>
          </p:cNvPr>
          <p:cNvSpPr>
            <a:spLocks noGrp="1"/>
          </p:cNvSpPr>
          <p:nvPr>
            <p:ph idx="18"/>
          </p:nvPr>
        </p:nvSpPr>
        <p:spPr/>
        <p:txBody>
          <a:bodyPr/>
          <a:lstStyle/>
          <a:p>
            <a:r>
              <a:rPr lang="en-US" dirty="0">
                <a:solidFill>
                  <a:schemeClr val="tx1"/>
                </a:solidFill>
              </a:rPr>
              <a:t>Veterans</a:t>
            </a:r>
          </a:p>
        </p:txBody>
      </p:sp>
      <p:sp>
        <p:nvSpPr>
          <p:cNvPr id="15" name="Content Placeholder 14">
            <a:extLst>
              <a:ext uri="{FF2B5EF4-FFF2-40B4-BE49-F238E27FC236}">
                <a16:creationId xmlns:a16="http://schemas.microsoft.com/office/drawing/2014/main" id="{1C60B31F-F5D0-4138-A60D-83D30136EA85}"/>
              </a:ext>
            </a:extLst>
          </p:cNvPr>
          <p:cNvSpPr>
            <a:spLocks noGrp="1"/>
          </p:cNvSpPr>
          <p:nvPr>
            <p:ph idx="17"/>
          </p:nvPr>
        </p:nvSpPr>
        <p:spPr>
          <a:solidFill>
            <a:schemeClr val="accent3">
              <a:lumMod val="20000"/>
              <a:lumOff val="80000"/>
            </a:schemeClr>
          </a:solidFill>
        </p:spPr>
        <p:txBody>
          <a:bodyPr>
            <a:normAutofit fontScale="85000" lnSpcReduction="20000"/>
          </a:bodyPr>
          <a:lstStyle/>
          <a:p>
            <a:r>
              <a:rPr lang="en-US" dirty="0"/>
              <a:t>Soldier On leads the Veterans Case Conferencing.</a:t>
            </a:r>
          </a:p>
          <a:p>
            <a:r>
              <a:rPr lang="en-US" dirty="0"/>
              <a:t>Only Veteran clients are discussed.  </a:t>
            </a:r>
          </a:p>
          <a:p>
            <a:r>
              <a:rPr lang="en-US" dirty="0"/>
              <a:t>Case Managers share updates about their clients and can ask for advice.</a:t>
            </a:r>
          </a:p>
          <a:p>
            <a:r>
              <a:rPr lang="en-US" dirty="0"/>
              <a:t>By Name List is separate from CoC BNL and is shared with the Bringing Veterans Home initiative, led by the state.</a:t>
            </a:r>
          </a:p>
        </p:txBody>
      </p:sp>
      <p:sp>
        <p:nvSpPr>
          <p:cNvPr id="14" name="Content Placeholder 13">
            <a:extLst>
              <a:ext uri="{FF2B5EF4-FFF2-40B4-BE49-F238E27FC236}">
                <a16:creationId xmlns:a16="http://schemas.microsoft.com/office/drawing/2014/main" id="{4CA45226-29D6-44C0-8C91-98137FBB6B99}"/>
              </a:ext>
            </a:extLst>
          </p:cNvPr>
          <p:cNvSpPr>
            <a:spLocks noGrp="1"/>
          </p:cNvSpPr>
          <p:nvPr>
            <p:ph idx="16"/>
          </p:nvPr>
        </p:nvSpPr>
        <p:spPr/>
        <p:txBody>
          <a:bodyPr/>
          <a:lstStyle/>
          <a:p>
            <a:r>
              <a:rPr lang="en-US" dirty="0">
                <a:solidFill>
                  <a:schemeClr val="tx1"/>
                </a:solidFill>
              </a:rPr>
              <a:t>Domestic Violence</a:t>
            </a:r>
          </a:p>
        </p:txBody>
      </p:sp>
      <p:sp>
        <p:nvSpPr>
          <p:cNvPr id="13" name="Content Placeholder 12">
            <a:extLst>
              <a:ext uri="{FF2B5EF4-FFF2-40B4-BE49-F238E27FC236}">
                <a16:creationId xmlns:a16="http://schemas.microsoft.com/office/drawing/2014/main" id="{75E76AE3-B3CA-4F3D-A0F2-EB89C75072CB}"/>
              </a:ext>
            </a:extLst>
          </p:cNvPr>
          <p:cNvSpPr>
            <a:spLocks noGrp="1"/>
          </p:cNvSpPr>
          <p:nvPr>
            <p:ph idx="15"/>
          </p:nvPr>
        </p:nvSpPr>
        <p:spPr>
          <a:solidFill>
            <a:schemeClr val="accent3">
              <a:lumMod val="20000"/>
              <a:lumOff val="80000"/>
            </a:schemeClr>
          </a:solidFill>
        </p:spPr>
        <p:txBody>
          <a:bodyPr>
            <a:normAutofit/>
          </a:bodyPr>
          <a:lstStyle/>
          <a:p>
            <a:r>
              <a:rPr lang="en-US" dirty="0"/>
              <a:t>Due to safety concerns, DV victims are discussed separately, and names are not disclosed.</a:t>
            </a:r>
          </a:p>
          <a:p>
            <a:r>
              <a:rPr lang="en-US" dirty="0"/>
              <a:t>Case Managers share updates and can ask for advice.</a:t>
            </a:r>
          </a:p>
        </p:txBody>
      </p:sp>
    </p:spTree>
    <p:extLst>
      <p:ext uri="{BB962C8B-B14F-4D97-AF65-F5344CB8AC3E}">
        <p14:creationId xmlns:p14="http://schemas.microsoft.com/office/powerpoint/2010/main" val="9539404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23D0FA-1488-4198-9470-6EA9913757D2}"/>
              </a:ext>
            </a:extLst>
          </p:cNvPr>
          <p:cNvSpPr>
            <a:spLocks noGrp="1"/>
          </p:cNvSpPr>
          <p:nvPr>
            <p:ph type="title"/>
          </p:nvPr>
        </p:nvSpPr>
        <p:spPr/>
        <p:txBody>
          <a:bodyPr/>
          <a:lstStyle/>
          <a:p>
            <a:r>
              <a:rPr lang="en-US" dirty="0"/>
              <a:t>Case Conferencing</a:t>
            </a:r>
          </a:p>
        </p:txBody>
      </p:sp>
      <p:sp>
        <p:nvSpPr>
          <p:cNvPr id="9" name="Content Placeholder 8">
            <a:extLst>
              <a:ext uri="{FF2B5EF4-FFF2-40B4-BE49-F238E27FC236}">
                <a16:creationId xmlns:a16="http://schemas.microsoft.com/office/drawing/2014/main" id="{F58BBB23-CF73-49EE-AF82-3C8B96FE26E2}"/>
              </a:ext>
            </a:extLst>
          </p:cNvPr>
          <p:cNvSpPr>
            <a:spLocks noGrp="1"/>
          </p:cNvSpPr>
          <p:nvPr>
            <p:ph idx="14"/>
          </p:nvPr>
        </p:nvSpPr>
        <p:spPr/>
        <p:txBody>
          <a:bodyPr/>
          <a:lstStyle/>
          <a:p>
            <a:r>
              <a:rPr lang="en-US" dirty="0">
                <a:solidFill>
                  <a:schemeClr val="tx1"/>
                </a:solidFill>
              </a:rPr>
              <a:t>DCP&amp;P</a:t>
            </a:r>
          </a:p>
        </p:txBody>
      </p:sp>
      <p:sp>
        <p:nvSpPr>
          <p:cNvPr id="7" name="Content Placeholder 6">
            <a:extLst>
              <a:ext uri="{FF2B5EF4-FFF2-40B4-BE49-F238E27FC236}">
                <a16:creationId xmlns:a16="http://schemas.microsoft.com/office/drawing/2014/main" id="{8A8A1B51-8B94-49DB-ADB0-C5A033F108D3}"/>
              </a:ext>
            </a:extLst>
          </p:cNvPr>
          <p:cNvSpPr>
            <a:spLocks noGrp="1"/>
          </p:cNvSpPr>
          <p:nvPr>
            <p:ph idx="1"/>
          </p:nvPr>
        </p:nvSpPr>
        <p:spPr>
          <a:solidFill>
            <a:schemeClr val="accent3">
              <a:lumMod val="20000"/>
              <a:lumOff val="80000"/>
            </a:schemeClr>
          </a:solidFill>
        </p:spPr>
        <p:txBody>
          <a:bodyPr>
            <a:normAutofit/>
          </a:bodyPr>
          <a:lstStyle/>
          <a:p>
            <a:r>
              <a:rPr lang="en-US" dirty="0"/>
              <a:t>Coming Home meets with DCP&amp;P Case Managers to discuss clients and share updates on families’ progress towards getting housed.</a:t>
            </a:r>
          </a:p>
          <a:p>
            <a:r>
              <a:rPr lang="en-US" dirty="0"/>
              <a:t>Any families that have not previously called 211, will be offered the option of being on the Shelter Waitlist and assessed for resources and referrals.</a:t>
            </a:r>
          </a:p>
          <a:p>
            <a:endParaRPr lang="en-US" dirty="0"/>
          </a:p>
        </p:txBody>
      </p:sp>
      <p:sp>
        <p:nvSpPr>
          <p:cNvPr id="10" name="Content Placeholder 9">
            <a:extLst>
              <a:ext uri="{FF2B5EF4-FFF2-40B4-BE49-F238E27FC236}">
                <a16:creationId xmlns:a16="http://schemas.microsoft.com/office/drawing/2014/main" id="{89192DC4-08C2-41E5-87AD-BF8A2FE7A0CA}"/>
              </a:ext>
            </a:extLst>
          </p:cNvPr>
          <p:cNvSpPr>
            <a:spLocks noGrp="1"/>
          </p:cNvSpPr>
          <p:nvPr>
            <p:ph idx="15"/>
          </p:nvPr>
        </p:nvSpPr>
        <p:spPr/>
        <p:txBody>
          <a:bodyPr/>
          <a:lstStyle/>
          <a:p>
            <a:r>
              <a:rPr lang="en-US" dirty="0">
                <a:solidFill>
                  <a:schemeClr val="tx1"/>
                </a:solidFill>
              </a:rPr>
              <a:t>At Risk</a:t>
            </a:r>
          </a:p>
        </p:txBody>
      </p:sp>
      <p:sp>
        <p:nvSpPr>
          <p:cNvPr id="8" name="Content Placeholder 7">
            <a:extLst>
              <a:ext uri="{FF2B5EF4-FFF2-40B4-BE49-F238E27FC236}">
                <a16:creationId xmlns:a16="http://schemas.microsoft.com/office/drawing/2014/main" id="{01EF69C1-9162-41CC-AD42-669E114348F2}"/>
              </a:ext>
            </a:extLst>
          </p:cNvPr>
          <p:cNvSpPr>
            <a:spLocks noGrp="1"/>
          </p:cNvSpPr>
          <p:nvPr>
            <p:ph idx="13"/>
          </p:nvPr>
        </p:nvSpPr>
        <p:spPr>
          <a:solidFill>
            <a:schemeClr val="accent3">
              <a:lumMod val="20000"/>
              <a:lumOff val="80000"/>
            </a:schemeClr>
          </a:solidFill>
        </p:spPr>
        <p:txBody>
          <a:bodyPr/>
          <a:lstStyle/>
          <a:p>
            <a:r>
              <a:rPr lang="en-US" dirty="0"/>
              <a:t>Through the Making Shifts Happen Coordinated Prevention Initiative, we will be launching this soon!</a:t>
            </a:r>
          </a:p>
          <a:p>
            <a:r>
              <a:rPr lang="en-US" dirty="0"/>
              <a:t>We will be offering an opportunity for Case Managers/Community Organizations the opportunity to discuss the next steps, to prevent clients from becoming homeless.</a:t>
            </a:r>
          </a:p>
        </p:txBody>
      </p:sp>
      <p:sp>
        <p:nvSpPr>
          <p:cNvPr id="5" name="Slide Number Placeholder 4">
            <a:extLst>
              <a:ext uri="{FF2B5EF4-FFF2-40B4-BE49-F238E27FC236}">
                <a16:creationId xmlns:a16="http://schemas.microsoft.com/office/drawing/2014/main" id="{EF609A95-EA84-405F-8C62-133572EF552D}"/>
              </a:ext>
            </a:extLst>
          </p:cNvPr>
          <p:cNvSpPr>
            <a:spLocks noGrp="1"/>
          </p:cNvSpPr>
          <p:nvPr>
            <p:ph type="sldNum" sz="quarter" idx="12"/>
          </p:nvPr>
        </p:nvSpPr>
        <p:spPr/>
        <p:txBody>
          <a:bodyPr/>
          <a:lstStyle/>
          <a:p>
            <a:pPr lvl="0"/>
            <a:fld id="{E20EFF4B-E35B-4DE6-97A9-05E54E649A15}" type="slidenum">
              <a:rPr lang="en-US" noProof="0" smtClean="0"/>
              <a:pPr lvl="0"/>
              <a:t>41</a:t>
            </a:fld>
            <a:endParaRPr lang="en-US" noProof="0" dirty="0"/>
          </a:p>
        </p:txBody>
      </p:sp>
    </p:spTree>
    <p:extLst>
      <p:ext uri="{BB962C8B-B14F-4D97-AF65-F5344CB8AC3E}">
        <p14:creationId xmlns:p14="http://schemas.microsoft.com/office/powerpoint/2010/main" val="2604604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A20ECA-3E03-C1D1-F41E-4195302767F2}"/>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B2B8C0-6BE0-23FE-5F80-12A1B084694C}"/>
              </a:ext>
            </a:extLst>
          </p:cNvPr>
          <p:cNvSpPr>
            <a:spLocks noGrp="1"/>
          </p:cNvSpPr>
          <p:nvPr>
            <p:ph type="title"/>
          </p:nvPr>
        </p:nvSpPr>
        <p:spPr>
          <a:xfrm>
            <a:off x="1071138" y="390325"/>
            <a:ext cx="10058400" cy="839001"/>
          </a:xfrm>
          <a:noFill/>
        </p:spPr>
        <p:txBody>
          <a:bodyPr anchor="b">
            <a:normAutofit/>
          </a:bodyPr>
          <a:lstStyle/>
          <a:p>
            <a:pPr algn="ctr"/>
            <a:r>
              <a:rPr lang="en-US" b="1" dirty="0">
                <a:solidFill>
                  <a:srgbClr val="002060"/>
                </a:solidFill>
                <a:latin typeface="+mn-lt"/>
              </a:rPr>
              <a:t>PIT (Point-In-Time Homeless Count)</a:t>
            </a:r>
          </a:p>
        </p:txBody>
      </p:sp>
      <p:sp>
        <p:nvSpPr>
          <p:cNvPr id="3" name="Content Placeholder 2">
            <a:extLst>
              <a:ext uri="{FF2B5EF4-FFF2-40B4-BE49-F238E27FC236}">
                <a16:creationId xmlns:a16="http://schemas.microsoft.com/office/drawing/2014/main" id="{C419B1A6-4D5E-1738-280D-565705CDECF8}"/>
              </a:ext>
            </a:extLst>
          </p:cNvPr>
          <p:cNvSpPr>
            <a:spLocks noGrp="1"/>
          </p:cNvSpPr>
          <p:nvPr>
            <p:ph idx="1"/>
          </p:nvPr>
        </p:nvSpPr>
        <p:spPr>
          <a:xfrm>
            <a:off x="1071138" y="1341047"/>
            <a:ext cx="10058400" cy="5891349"/>
          </a:xfrm>
        </p:spPr>
        <p:txBody>
          <a:bodyPr vert="horz" lIns="0" tIns="45720" rIns="0" bIns="45720" rtlCol="0" anchor="t">
            <a:noAutofit/>
          </a:bodyPr>
          <a:lstStyle/>
          <a:p>
            <a:pPr>
              <a:buFont typeface="Arial" panose="020B0604020202020204" pitchFamily="34" charset="0"/>
              <a:buChar char="•"/>
            </a:pPr>
            <a:r>
              <a:rPr lang="en-US" sz="1200" dirty="0"/>
              <a:t>Coming Home coordinates the Middlesex County Annual Point in Time Count (PIT) every January.  PIT is a snapshot of the number of people experiencing homelessness in a community on a single night.  </a:t>
            </a:r>
          </a:p>
          <a:p>
            <a:pPr>
              <a:buFont typeface="Arial" panose="020B0604020202020204" pitchFamily="34" charset="0"/>
              <a:buChar char="•"/>
            </a:pPr>
            <a:r>
              <a:rPr lang="en-US" sz="1200" dirty="0"/>
              <a:t>The Head of the Household is asked questions on the PIT survey about themselves and each member of the household.  </a:t>
            </a:r>
          </a:p>
          <a:p>
            <a:pPr>
              <a:buFont typeface="Arial" panose="020B0604020202020204" pitchFamily="34" charset="0"/>
              <a:buChar char="•"/>
            </a:pPr>
            <a:r>
              <a:rPr lang="en-US" sz="1200" dirty="0"/>
              <a:t>You will be in direct contact with the individuals/families that are considered homeless and will have the opportunity to help us have an accurate count.  </a:t>
            </a:r>
          </a:p>
          <a:p>
            <a:pPr>
              <a:buFont typeface="Arial" panose="020B0604020202020204" pitchFamily="34" charset="0"/>
              <a:buChar char="•"/>
            </a:pPr>
            <a:r>
              <a:rPr lang="en-US" sz="1200" dirty="0"/>
              <a:t>We work with MCBOSS to contact all individuals/families staying in motels paid for by MCBOSS.  We also work with the shelter staff to survey the residents.  And we do street outreach as well.</a:t>
            </a:r>
          </a:p>
          <a:p>
            <a:pPr>
              <a:buFont typeface="Arial" panose="020B0604020202020204" pitchFamily="34" charset="0"/>
              <a:buChar char="•"/>
            </a:pPr>
            <a:r>
              <a:rPr lang="en-US" sz="1200" dirty="0"/>
              <a:t>Families that are self-paying at motels or are precariously housed would not be counted in the survey.</a:t>
            </a:r>
          </a:p>
          <a:p>
            <a:pPr>
              <a:buFont typeface="Arial" panose="020B0604020202020204" pitchFamily="34" charset="0"/>
              <a:buChar char="•"/>
            </a:pPr>
            <a:r>
              <a:rPr lang="en-US" sz="1200" dirty="0"/>
              <a:t>If you are aware of a family living somewhere not meant for habitation (ex: living in their car), please do a PIT survey, if the family agrees to participate.</a:t>
            </a:r>
          </a:p>
          <a:p>
            <a:pPr marL="0" indent="0" algn="ctr">
              <a:buNone/>
            </a:pPr>
            <a:r>
              <a:rPr lang="en-US" sz="1200" dirty="0"/>
              <a:t>To participate in PIT 2026, please connect with Jenna Colagiacomi, Director of System Programs.   </a:t>
            </a:r>
            <a:r>
              <a:rPr lang="en-US" sz="1200" dirty="0">
                <a:hlinkClick r:id="rId3"/>
              </a:rPr>
              <a:t>Jenna.Colagiacomi@co.Middlesex.nj.us</a:t>
            </a:r>
            <a:r>
              <a:rPr lang="en-US" sz="1200" dirty="0"/>
              <a:t> , 732.745.8862</a:t>
            </a:r>
          </a:p>
        </p:txBody>
      </p:sp>
      <p:sp>
        <p:nvSpPr>
          <p:cNvPr id="11" name="Slide Number Placeholder 10">
            <a:extLst>
              <a:ext uri="{FF2B5EF4-FFF2-40B4-BE49-F238E27FC236}">
                <a16:creationId xmlns:a16="http://schemas.microsoft.com/office/drawing/2014/main" id="{A1A11BA6-2C8D-01FD-B2A9-D6C62ADABB82}"/>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42</a:t>
            </a:fld>
            <a:endParaRPr lang="en-US"/>
          </a:p>
        </p:txBody>
      </p:sp>
      <p:sp>
        <p:nvSpPr>
          <p:cNvPr id="7" name="Content Placeholder 2">
            <a:extLst>
              <a:ext uri="{FF2B5EF4-FFF2-40B4-BE49-F238E27FC236}">
                <a16:creationId xmlns:a16="http://schemas.microsoft.com/office/drawing/2014/main" id="{CF8AC521-714E-DAE5-6EC2-3208EDAB4ABB}"/>
              </a:ext>
            </a:extLst>
          </p:cNvPr>
          <p:cNvSpPr txBox="1">
            <a:spLocks/>
          </p:cNvSpPr>
          <p:nvPr/>
        </p:nvSpPr>
        <p:spPr>
          <a:xfrm>
            <a:off x="6100338" y="4286722"/>
            <a:ext cx="5212894" cy="2057230"/>
          </a:xfrm>
          <a:prstGeom prst="rect">
            <a:avLst/>
          </a:prstGeom>
        </p:spPr>
        <p:txBody>
          <a:bodyPr vert="horz" lIns="0" tIns="45720" rIns="0" bIns="45720" rtlCol="0" anchor="t">
            <a:no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endParaRPr lang="en-US" dirty="0">
              <a:highlight>
                <a:srgbClr val="FFFF00"/>
              </a:highlight>
              <a:latin typeface="Calibri"/>
              <a:ea typeface="Calibri"/>
              <a:cs typeface="Times New Roman"/>
            </a:endParaRPr>
          </a:p>
        </p:txBody>
      </p:sp>
    </p:spTree>
    <p:extLst>
      <p:ext uri="{BB962C8B-B14F-4D97-AF65-F5344CB8AC3E}">
        <p14:creationId xmlns:p14="http://schemas.microsoft.com/office/powerpoint/2010/main" val="700381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CE8A51-9F46-471B-A5EA-CB78254A0656}"/>
              </a:ext>
            </a:extLst>
          </p:cNvPr>
          <p:cNvSpPr>
            <a:spLocks noGrp="1"/>
          </p:cNvSpPr>
          <p:nvPr>
            <p:ph type="title"/>
          </p:nvPr>
        </p:nvSpPr>
        <p:spPr/>
        <p:txBody>
          <a:bodyPr>
            <a:normAutofit fontScale="90000"/>
          </a:bodyPr>
          <a:lstStyle/>
          <a:p>
            <a:r>
              <a:rPr lang="en-US" dirty="0"/>
              <a:t>The way to get started is to quit talking and begin doing.</a:t>
            </a:r>
          </a:p>
        </p:txBody>
      </p:sp>
      <p:pic>
        <p:nvPicPr>
          <p:cNvPr id="7" name="Picture Placeholder 6" descr="A picture containing roof">
            <a:extLst>
              <a:ext uri="{FF2B5EF4-FFF2-40B4-BE49-F238E27FC236}">
                <a16:creationId xmlns:a16="http://schemas.microsoft.com/office/drawing/2014/main" id="{AF7888E5-0E1D-4EDC-8EBA-551263781AD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85" r="85"/>
          <a:stretch/>
        </p:blipFill>
        <p:spPr>
          <a:xfrm>
            <a:off x="552162" y="0"/>
            <a:ext cx="5408613" cy="6858000"/>
          </a:xfrm>
        </p:spPr>
      </p:pic>
      <p:sp>
        <p:nvSpPr>
          <p:cNvPr id="4" name="Content Placeholder 3">
            <a:extLst>
              <a:ext uri="{FF2B5EF4-FFF2-40B4-BE49-F238E27FC236}">
                <a16:creationId xmlns:a16="http://schemas.microsoft.com/office/drawing/2014/main" id="{776BBE9B-081D-43BA-87E9-D4DD774E2B72}"/>
              </a:ext>
            </a:extLst>
          </p:cNvPr>
          <p:cNvSpPr>
            <a:spLocks noGrp="1"/>
          </p:cNvSpPr>
          <p:nvPr>
            <p:ph idx="1"/>
          </p:nvPr>
        </p:nvSpPr>
        <p:spPr/>
        <p:txBody>
          <a:bodyPr/>
          <a:lstStyle/>
          <a:p>
            <a:r>
              <a:rPr lang="en-US" dirty="0"/>
              <a:t>Walt Disney</a:t>
            </a:r>
          </a:p>
        </p:txBody>
      </p:sp>
      <p:sp>
        <p:nvSpPr>
          <p:cNvPr id="10" name="Slide Number Placeholder 9">
            <a:extLst>
              <a:ext uri="{FF2B5EF4-FFF2-40B4-BE49-F238E27FC236}">
                <a16:creationId xmlns:a16="http://schemas.microsoft.com/office/drawing/2014/main" id="{23C06CDB-07F0-45C5-A50B-3BD536581FC0}"/>
              </a:ext>
            </a:extLst>
          </p:cNvPr>
          <p:cNvSpPr>
            <a:spLocks noGrp="1"/>
          </p:cNvSpPr>
          <p:nvPr>
            <p:ph type="sldNum" sz="quarter" idx="12"/>
          </p:nvPr>
        </p:nvSpPr>
        <p:spPr/>
        <p:txBody>
          <a:bodyPr/>
          <a:lstStyle/>
          <a:p>
            <a:pPr lvl="0"/>
            <a:fld id="{E20EFF4B-E35B-4DE6-97A9-05E54E649A15}" type="slidenum">
              <a:rPr lang="en-US" noProof="0" smtClean="0"/>
              <a:pPr lvl="0"/>
              <a:t>43</a:t>
            </a:fld>
            <a:endParaRPr lang="en-US" noProof="0" dirty="0"/>
          </a:p>
        </p:txBody>
      </p:sp>
    </p:spTree>
    <p:extLst>
      <p:ext uri="{BB962C8B-B14F-4D97-AF65-F5344CB8AC3E}">
        <p14:creationId xmlns:p14="http://schemas.microsoft.com/office/powerpoint/2010/main" val="31398729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a:extLst>
              <a:ext uri="{FF2B5EF4-FFF2-40B4-BE49-F238E27FC236}">
                <a16:creationId xmlns:a16="http://schemas.microsoft.com/office/drawing/2014/main" id="{1E040F6B-946E-9735-BB28-2346D9D62E75}"/>
              </a:ext>
            </a:extLst>
          </p:cNvPr>
          <p:cNvSpPr>
            <a:spLocks noGrp="1"/>
          </p:cNvSpPr>
          <p:nvPr>
            <p:ph type="pic" sz="quarter" idx="13"/>
          </p:nvPr>
        </p:nvSpPr>
        <p:spPr/>
        <p:txBody>
          <a:bodyPr/>
          <a:lstStyle/>
          <a:p>
            <a:endParaRPr lang="en-US"/>
          </a:p>
        </p:txBody>
      </p:sp>
      <p:sp>
        <p:nvSpPr>
          <p:cNvPr id="3" name="Title 2">
            <a:extLst>
              <a:ext uri="{FF2B5EF4-FFF2-40B4-BE49-F238E27FC236}">
                <a16:creationId xmlns:a16="http://schemas.microsoft.com/office/drawing/2014/main" id="{BF17EB44-9475-4489-542C-D8E203E0ED39}"/>
              </a:ext>
            </a:extLst>
          </p:cNvPr>
          <p:cNvSpPr>
            <a:spLocks noGrp="1"/>
          </p:cNvSpPr>
          <p:nvPr>
            <p:ph type="ctrTitle"/>
          </p:nvPr>
        </p:nvSpPr>
        <p:spPr/>
        <p:txBody>
          <a:bodyPr/>
          <a:lstStyle/>
          <a:p>
            <a:r>
              <a:rPr lang="en-US" dirty="0"/>
              <a:t>CoC Partnerships</a:t>
            </a:r>
          </a:p>
        </p:txBody>
      </p:sp>
      <p:sp>
        <p:nvSpPr>
          <p:cNvPr id="4" name="Text Placeholder 3">
            <a:extLst>
              <a:ext uri="{FF2B5EF4-FFF2-40B4-BE49-F238E27FC236}">
                <a16:creationId xmlns:a16="http://schemas.microsoft.com/office/drawing/2014/main" id="{03A15AD2-76D9-CE4B-64B3-096F8CC15ADD}"/>
              </a:ext>
            </a:extLst>
          </p:cNvPr>
          <p:cNvSpPr>
            <a:spLocks noGrp="1"/>
          </p:cNvSpPr>
          <p:nvPr>
            <p:ph type="body" sz="quarter" idx="14"/>
          </p:nvPr>
        </p:nvSpPr>
        <p:spPr/>
        <p:txBody>
          <a:bodyPr/>
          <a:lstStyle/>
          <a:p>
            <a:r>
              <a:rPr lang="en-US" dirty="0"/>
              <a:t>Who we are</a:t>
            </a:r>
          </a:p>
        </p:txBody>
      </p:sp>
      <p:pic>
        <p:nvPicPr>
          <p:cNvPr id="7" name="Picture 6">
            <a:extLst>
              <a:ext uri="{FF2B5EF4-FFF2-40B4-BE49-F238E27FC236}">
                <a16:creationId xmlns:a16="http://schemas.microsoft.com/office/drawing/2014/main" id="{447954F0-023D-6505-A125-4BC3724CEBE5}"/>
              </a:ext>
            </a:extLst>
          </p:cNvPr>
          <p:cNvPicPr>
            <a:picLocks noChangeAspect="1"/>
          </p:cNvPicPr>
          <p:nvPr/>
        </p:nvPicPr>
        <p:blipFill>
          <a:blip r:embed="rId2"/>
          <a:stretch>
            <a:fillRect/>
          </a:stretch>
        </p:blipFill>
        <p:spPr>
          <a:xfrm>
            <a:off x="7717485" y="1446339"/>
            <a:ext cx="4284954" cy="4648244"/>
          </a:xfrm>
          <a:prstGeom prst="rect">
            <a:avLst/>
          </a:prstGeom>
        </p:spPr>
      </p:pic>
    </p:spTree>
    <p:extLst>
      <p:ext uri="{BB962C8B-B14F-4D97-AF65-F5344CB8AC3E}">
        <p14:creationId xmlns:p14="http://schemas.microsoft.com/office/powerpoint/2010/main" val="1775461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solidFill>
                  <a:schemeClr val="tx2">
                    <a:lumMod val="50000"/>
                  </a:schemeClr>
                </a:solidFill>
              </a:rPr>
              <a:t>Triple C Housing</a:t>
            </a:r>
          </a:p>
        </p:txBody>
      </p:sp>
      <p:sp>
        <p:nvSpPr>
          <p:cNvPr id="5" name="Content Placeholder 4"/>
          <p:cNvSpPr>
            <a:spLocks noGrp="1"/>
          </p:cNvSpPr>
          <p:nvPr>
            <p:ph idx="1"/>
          </p:nvPr>
        </p:nvSpPr>
        <p:spPr>
          <a:xfrm>
            <a:off x="838200" y="1877563"/>
            <a:ext cx="10515600" cy="4299400"/>
          </a:xfrm>
        </p:spPr>
        <p:txBody>
          <a:bodyPr>
            <a:normAutofit fontScale="32500" lnSpcReduction="20000"/>
          </a:bodyPr>
          <a:lstStyle/>
          <a:p>
            <a:r>
              <a:rPr lang="en-US" sz="2900" dirty="0">
                <a:solidFill>
                  <a:schemeClr val="tx2">
                    <a:lumMod val="50000"/>
                  </a:schemeClr>
                </a:solidFill>
              </a:rPr>
              <a:t>Triple C Housing provides affordable, supportive housing for individuals and families with special needs including those with a mental health diagnosis, at risk of homelessness, survivors of domestic violence, and veterans, many of whom are managing co-occurring disabilities, health conditions, or income insecurity.</a:t>
            </a:r>
          </a:p>
          <a:p>
            <a:pPr marL="0" indent="0">
              <a:buNone/>
            </a:pPr>
            <a:endParaRPr lang="en-US" sz="2900" dirty="0">
              <a:solidFill>
                <a:schemeClr val="tx2">
                  <a:lumMod val="50000"/>
                </a:schemeClr>
              </a:solidFill>
            </a:endParaRPr>
          </a:p>
          <a:p>
            <a:r>
              <a:rPr lang="en-US" sz="2900" dirty="0">
                <a:solidFill>
                  <a:schemeClr val="tx2">
                    <a:lumMod val="50000"/>
                  </a:schemeClr>
                </a:solidFill>
              </a:rPr>
              <a:t>Our Supportive Housing Approach:</a:t>
            </a:r>
            <a:br>
              <a:rPr lang="en-US" sz="2900" dirty="0">
                <a:solidFill>
                  <a:schemeClr val="tx2">
                    <a:lumMod val="50000"/>
                  </a:schemeClr>
                </a:solidFill>
              </a:rPr>
            </a:br>
            <a:r>
              <a:rPr lang="en-US" sz="2900" dirty="0">
                <a:solidFill>
                  <a:schemeClr val="tx2">
                    <a:lumMod val="50000"/>
                  </a:schemeClr>
                </a:solidFill>
              </a:rPr>
              <a:t>- Housing First / Shelter-First: Stability before treatment or employment</a:t>
            </a:r>
            <a:br>
              <a:rPr lang="en-US" sz="2900" dirty="0">
                <a:solidFill>
                  <a:schemeClr val="tx2">
                    <a:lumMod val="50000"/>
                  </a:schemeClr>
                </a:solidFill>
              </a:rPr>
            </a:br>
            <a:r>
              <a:rPr lang="en-US" sz="2900" dirty="0">
                <a:solidFill>
                  <a:schemeClr val="tx2">
                    <a:lumMod val="50000"/>
                  </a:schemeClr>
                </a:solidFill>
              </a:rPr>
              <a:t>- Tenant-Centered Services: Supports tailored to individual needs and goals</a:t>
            </a:r>
            <a:br>
              <a:rPr lang="en-US" sz="2900" dirty="0">
                <a:solidFill>
                  <a:schemeClr val="tx2">
                    <a:lumMod val="50000"/>
                  </a:schemeClr>
                </a:solidFill>
              </a:rPr>
            </a:br>
            <a:r>
              <a:rPr lang="en-US" sz="2900" dirty="0">
                <a:solidFill>
                  <a:schemeClr val="tx2">
                    <a:lumMod val="50000"/>
                  </a:schemeClr>
                </a:solidFill>
              </a:rPr>
              <a:t>- Community Integration: Partnerships with developers, healthcare systems, and local organizations</a:t>
            </a:r>
          </a:p>
          <a:p>
            <a:pPr marL="0" indent="0">
              <a:buNone/>
            </a:pPr>
            <a:endParaRPr lang="en-US" sz="2900" dirty="0">
              <a:solidFill>
                <a:schemeClr val="tx2">
                  <a:lumMod val="50000"/>
                </a:schemeClr>
              </a:solidFill>
            </a:endParaRPr>
          </a:p>
          <a:p>
            <a:r>
              <a:rPr lang="en-US" sz="2900" dirty="0">
                <a:solidFill>
                  <a:schemeClr val="tx2">
                    <a:lumMod val="50000"/>
                  </a:schemeClr>
                </a:solidFill>
              </a:rPr>
              <a:t>Implementation Model:</a:t>
            </a:r>
            <a:br>
              <a:rPr lang="en-US" sz="2900" dirty="0">
                <a:solidFill>
                  <a:schemeClr val="tx2">
                    <a:lumMod val="50000"/>
                  </a:schemeClr>
                </a:solidFill>
              </a:rPr>
            </a:br>
            <a:r>
              <a:rPr lang="en-US" sz="2900" dirty="0">
                <a:solidFill>
                  <a:schemeClr val="tx2">
                    <a:lumMod val="50000"/>
                  </a:schemeClr>
                </a:solidFill>
              </a:rPr>
              <a:t>- Community Support Services (CSS): Intensive, Medicaid-billable behavioral health supports with weekly goal-oriented case management</a:t>
            </a:r>
            <a:br>
              <a:rPr lang="en-US" sz="2900" dirty="0">
                <a:solidFill>
                  <a:schemeClr val="tx2">
                    <a:lumMod val="50000"/>
                  </a:schemeClr>
                </a:solidFill>
              </a:rPr>
            </a:br>
            <a:r>
              <a:rPr lang="en-US" sz="2900" dirty="0">
                <a:solidFill>
                  <a:schemeClr val="tx2">
                    <a:lumMod val="50000"/>
                  </a:schemeClr>
                </a:solidFill>
              </a:rPr>
              <a:t>- Generic Supportive Services: On-site Service Coordinators offering education, resource navigation, and community connections for more independent tenants</a:t>
            </a:r>
          </a:p>
          <a:p>
            <a:endParaRPr lang="en-US" dirty="0"/>
          </a:p>
        </p:txBody>
      </p:sp>
      <p:sp>
        <p:nvSpPr>
          <p:cNvPr id="6" name="AutoShape 2" descr="Logo06d.jpg"/>
          <p:cNvSpPr>
            <a:spLocks noChangeAspect="1" noChangeArrowheads="1"/>
          </p:cNvSpPr>
          <p:nvPr/>
        </p:nvSpPr>
        <p:spPr bwMode="auto">
          <a:xfrm>
            <a:off x="155575" y="-427038"/>
            <a:ext cx="1600200" cy="895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Logo06d.jpg"/>
          <p:cNvSpPr>
            <a:spLocks noChangeAspect="1" noChangeArrowheads="1"/>
          </p:cNvSpPr>
          <p:nvPr/>
        </p:nvSpPr>
        <p:spPr bwMode="auto">
          <a:xfrm>
            <a:off x="307975" y="-263951"/>
            <a:ext cx="1600200" cy="88466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 name="Picture 9"/>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0000" contrast="-40000"/>
                    </a14:imgEffect>
                  </a14:imgLayer>
                </a14:imgProps>
              </a:ext>
            </a:extLst>
          </a:blip>
          <a:srcRect l="2107" t="5008"/>
          <a:stretch/>
        </p:blipFill>
        <p:spPr>
          <a:xfrm>
            <a:off x="8760236" y="243840"/>
            <a:ext cx="2593564" cy="1446848"/>
          </a:xfrm>
          <a:prstGeom prst="rect">
            <a:avLst/>
          </a:prstGeom>
        </p:spPr>
      </p:pic>
      <p:sp>
        <p:nvSpPr>
          <p:cNvPr id="11" name="Rectangle 10"/>
          <p:cNvSpPr/>
          <p:nvPr/>
        </p:nvSpPr>
        <p:spPr>
          <a:xfrm>
            <a:off x="0" y="6055360"/>
            <a:ext cx="12192000" cy="80264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7160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299F71-2B5E-A566-40EB-33FC7E4BA0C0}"/>
              </a:ext>
            </a:extLst>
          </p:cNvPr>
          <p:cNvSpPr>
            <a:spLocks noGrp="1"/>
          </p:cNvSpPr>
          <p:nvPr>
            <p:ph type="title"/>
          </p:nvPr>
        </p:nvSpPr>
        <p:spPr/>
        <p:txBody>
          <a:bodyPr/>
          <a:lstStyle/>
          <a:p>
            <a:r>
              <a:rPr lang="en-US" dirty="0"/>
              <a:t>Soldier On</a:t>
            </a:r>
          </a:p>
        </p:txBody>
      </p:sp>
      <p:sp>
        <p:nvSpPr>
          <p:cNvPr id="6" name="Slide Number Placeholder 5">
            <a:extLst>
              <a:ext uri="{FF2B5EF4-FFF2-40B4-BE49-F238E27FC236}">
                <a16:creationId xmlns:a16="http://schemas.microsoft.com/office/drawing/2014/main" id="{3EC0ED09-1033-2A3B-5323-DD0F76667E4D}"/>
              </a:ext>
            </a:extLst>
          </p:cNvPr>
          <p:cNvSpPr>
            <a:spLocks noGrp="1"/>
          </p:cNvSpPr>
          <p:nvPr>
            <p:ph type="sldNum" sz="quarter" idx="12"/>
          </p:nvPr>
        </p:nvSpPr>
        <p:spPr/>
        <p:txBody>
          <a:bodyPr/>
          <a:lstStyle/>
          <a:p>
            <a:fld id="{3A98EE3D-8CD1-4C3F-BD1C-C98C9596463C}" type="slidenum">
              <a:rPr lang="en-US" smtClean="0"/>
              <a:t>46</a:t>
            </a:fld>
            <a:endParaRPr lang="en-US"/>
          </a:p>
        </p:txBody>
      </p:sp>
      <p:pic>
        <p:nvPicPr>
          <p:cNvPr id="8" name="Picture 7">
            <a:extLst>
              <a:ext uri="{FF2B5EF4-FFF2-40B4-BE49-F238E27FC236}">
                <a16:creationId xmlns:a16="http://schemas.microsoft.com/office/drawing/2014/main" id="{54BA049C-CEB6-4089-50E0-53865A71B329}"/>
              </a:ext>
            </a:extLst>
          </p:cNvPr>
          <p:cNvPicPr>
            <a:picLocks noChangeAspect="1"/>
          </p:cNvPicPr>
          <p:nvPr/>
        </p:nvPicPr>
        <p:blipFill>
          <a:blip r:embed="rId2"/>
          <a:stretch>
            <a:fillRect/>
          </a:stretch>
        </p:blipFill>
        <p:spPr>
          <a:xfrm>
            <a:off x="0" y="1525880"/>
            <a:ext cx="3143250" cy="4076700"/>
          </a:xfrm>
          <a:prstGeom prst="rect">
            <a:avLst/>
          </a:prstGeom>
        </p:spPr>
      </p:pic>
      <p:pic>
        <p:nvPicPr>
          <p:cNvPr id="10" name="Picture 9">
            <a:extLst>
              <a:ext uri="{FF2B5EF4-FFF2-40B4-BE49-F238E27FC236}">
                <a16:creationId xmlns:a16="http://schemas.microsoft.com/office/drawing/2014/main" id="{22F3283B-5B97-670E-12CE-730046331721}"/>
              </a:ext>
            </a:extLst>
          </p:cNvPr>
          <p:cNvPicPr>
            <a:picLocks noChangeAspect="1"/>
          </p:cNvPicPr>
          <p:nvPr/>
        </p:nvPicPr>
        <p:blipFill>
          <a:blip r:embed="rId3"/>
          <a:stretch>
            <a:fillRect/>
          </a:stretch>
        </p:blipFill>
        <p:spPr>
          <a:xfrm>
            <a:off x="3143250" y="1500187"/>
            <a:ext cx="3352800" cy="3857625"/>
          </a:xfrm>
          <a:prstGeom prst="rect">
            <a:avLst/>
          </a:prstGeom>
        </p:spPr>
      </p:pic>
      <p:pic>
        <p:nvPicPr>
          <p:cNvPr id="11" name="Picture 10">
            <a:extLst>
              <a:ext uri="{FF2B5EF4-FFF2-40B4-BE49-F238E27FC236}">
                <a16:creationId xmlns:a16="http://schemas.microsoft.com/office/drawing/2014/main" id="{3A2EC39F-7C22-3AD5-8C43-801635613EC1}"/>
              </a:ext>
            </a:extLst>
          </p:cNvPr>
          <p:cNvPicPr>
            <a:picLocks noChangeAspect="1"/>
          </p:cNvPicPr>
          <p:nvPr/>
        </p:nvPicPr>
        <p:blipFill>
          <a:blip r:embed="rId4"/>
          <a:stretch>
            <a:fillRect/>
          </a:stretch>
        </p:blipFill>
        <p:spPr>
          <a:xfrm>
            <a:off x="9229531" y="1500187"/>
            <a:ext cx="2956816" cy="4377307"/>
          </a:xfrm>
          <a:prstGeom prst="rect">
            <a:avLst/>
          </a:prstGeom>
        </p:spPr>
      </p:pic>
      <p:pic>
        <p:nvPicPr>
          <p:cNvPr id="12" name="Picture 11">
            <a:extLst>
              <a:ext uri="{FF2B5EF4-FFF2-40B4-BE49-F238E27FC236}">
                <a16:creationId xmlns:a16="http://schemas.microsoft.com/office/drawing/2014/main" id="{16DAE2CE-3084-9317-1F8A-99F3C7BAA53A}"/>
              </a:ext>
            </a:extLst>
          </p:cNvPr>
          <p:cNvPicPr>
            <a:picLocks noChangeAspect="1"/>
          </p:cNvPicPr>
          <p:nvPr/>
        </p:nvPicPr>
        <p:blipFill>
          <a:blip r:embed="rId5"/>
          <a:stretch>
            <a:fillRect/>
          </a:stretch>
        </p:blipFill>
        <p:spPr>
          <a:xfrm>
            <a:off x="6091630" y="1525880"/>
            <a:ext cx="3305175" cy="2476500"/>
          </a:xfrm>
          <a:prstGeom prst="rect">
            <a:avLst/>
          </a:prstGeom>
        </p:spPr>
      </p:pic>
    </p:spTree>
    <p:extLst>
      <p:ext uri="{BB962C8B-B14F-4D97-AF65-F5344CB8AC3E}">
        <p14:creationId xmlns:p14="http://schemas.microsoft.com/office/powerpoint/2010/main" val="2892750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962400"/>
            <a:ext cx="12015537" cy="1556084"/>
          </a:xfrm>
        </p:spPr>
        <p:txBody>
          <a:bodyPr>
            <a:normAutofit fontScale="90000"/>
          </a:bodyPr>
          <a:lstStyle/>
          <a:p>
            <a:r>
              <a:rPr lang="en-US" sz="5400" b="0" dirty="0"/>
              <a:t>There is nothing more important than a good, safe, secure home.</a:t>
            </a:r>
            <a:endParaRPr lang="en-US" dirty="0"/>
          </a:p>
        </p:txBody>
      </p:sp>
      <p:sp>
        <p:nvSpPr>
          <p:cNvPr id="3" name="Subtitle 2"/>
          <p:cNvSpPr>
            <a:spLocks noGrp="1"/>
          </p:cNvSpPr>
          <p:nvPr>
            <p:ph type="subTitle" idx="1"/>
          </p:nvPr>
        </p:nvSpPr>
        <p:spPr>
          <a:xfrm>
            <a:off x="838201" y="5518484"/>
            <a:ext cx="10515598" cy="474836"/>
          </a:xfrm>
        </p:spPr>
        <p:txBody>
          <a:bodyPr>
            <a:normAutofit fontScale="77500" lnSpcReduction="20000"/>
          </a:bodyPr>
          <a:lstStyle/>
          <a:p>
            <a:pPr algn="ctr"/>
            <a:r>
              <a:rPr lang="en-US" dirty="0"/>
              <a:t>Rosalynn carter</a:t>
            </a:r>
          </a:p>
          <a:p>
            <a:pPr algn="ctr"/>
            <a:endParaRPr lang="en-US"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628FA48-B05A-4DB8-9410-A9C9B08E9636}"/>
              </a:ext>
            </a:extLst>
          </p:cNvPr>
          <p:cNvSpPr>
            <a:spLocks noGrp="1"/>
          </p:cNvSpPr>
          <p:nvPr>
            <p:ph type="ctrTitle"/>
          </p:nvPr>
        </p:nvSpPr>
        <p:spPr>
          <a:xfrm>
            <a:off x="901130" y="3757413"/>
            <a:ext cx="10389140" cy="1006364"/>
          </a:xfrm>
        </p:spPr>
        <p:txBody>
          <a:bodyPr>
            <a:normAutofit fontScale="90000"/>
          </a:bodyPr>
          <a:lstStyle/>
          <a:p>
            <a:pPr algn="ctr"/>
            <a:r>
              <a:rPr lang="en-US" dirty="0"/>
              <a:t>Everybody’s Getting Housed!</a:t>
            </a:r>
          </a:p>
        </p:txBody>
      </p:sp>
      <p:sp>
        <p:nvSpPr>
          <p:cNvPr id="13" name="Subtitle 12">
            <a:extLst>
              <a:ext uri="{FF2B5EF4-FFF2-40B4-BE49-F238E27FC236}">
                <a16:creationId xmlns:a16="http://schemas.microsoft.com/office/drawing/2014/main" id="{1272A210-0893-431A-8A94-D650D4DBA54A}"/>
              </a:ext>
            </a:extLst>
          </p:cNvPr>
          <p:cNvSpPr>
            <a:spLocks noGrp="1"/>
          </p:cNvSpPr>
          <p:nvPr>
            <p:ph type="subTitle" idx="1"/>
          </p:nvPr>
        </p:nvSpPr>
        <p:spPr>
          <a:xfrm>
            <a:off x="763588" y="5023536"/>
            <a:ext cx="10664225" cy="569873"/>
          </a:xfrm>
        </p:spPr>
        <p:txBody>
          <a:bodyPr>
            <a:normAutofit/>
          </a:bodyPr>
          <a:lstStyle/>
          <a:p>
            <a:r>
              <a:rPr lang="en-US" dirty="0"/>
              <a:t>Cassandra jones | Cassandra.jones@co.Middlesex.nj.us |</a:t>
            </a:r>
          </a:p>
        </p:txBody>
      </p:sp>
      <p:pic>
        <p:nvPicPr>
          <p:cNvPr id="24" name="Picture Placeholder 23" descr="A computer on a table">
            <a:extLst>
              <a:ext uri="{FF2B5EF4-FFF2-40B4-BE49-F238E27FC236}">
                <a16:creationId xmlns:a16="http://schemas.microsoft.com/office/drawing/2014/main" id="{DFA3F48C-2BCF-4B14-A3DE-6AD7861752B6}"/>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l="52" r="52"/>
          <a:stretch/>
        </p:blipFill>
        <p:spPr/>
      </p:pic>
      <p:pic>
        <p:nvPicPr>
          <p:cNvPr id="26" name="Picture Placeholder 25" descr="A person standing in front of a building">
            <a:extLst>
              <a:ext uri="{FF2B5EF4-FFF2-40B4-BE49-F238E27FC236}">
                <a16:creationId xmlns:a16="http://schemas.microsoft.com/office/drawing/2014/main" id="{44498E43-C8EA-43BA-9A26-3008727E1E7E}"/>
              </a:ext>
            </a:extLst>
          </p:cNvPr>
          <p:cNvPicPr>
            <a:picLocks noGrp="1" noChangeAspect="1"/>
          </p:cNvPicPr>
          <p:nvPr>
            <p:ph type="pic" sz="quarter" idx="14"/>
          </p:nvPr>
        </p:nvPicPr>
        <p:blipFill rotWithShape="1">
          <a:blip r:embed="rId3" cstate="screen">
            <a:extLst>
              <a:ext uri="{28A0092B-C50C-407E-A947-70E740481C1C}">
                <a14:useLocalDpi xmlns:a14="http://schemas.microsoft.com/office/drawing/2010/main" val="0"/>
              </a:ext>
            </a:extLst>
          </a:blip>
          <a:srcRect l="52" r="52"/>
          <a:stretch/>
        </p:blipFill>
        <p:spPr/>
      </p:pic>
      <p:pic>
        <p:nvPicPr>
          <p:cNvPr id="28" name="Picture Placeholder 27" descr="A picture containing text, indoor, device">
            <a:extLst>
              <a:ext uri="{FF2B5EF4-FFF2-40B4-BE49-F238E27FC236}">
                <a16:creationId xmlns:a16="http://schemas.microsoft.com/office/drawing/2014/main" id="{3278E6CB-DC68-4C8D-8DC1-D1C6DA25E75E}"/>
              </a:ext>
            </a:extLst>
          </p:cNvPr>
          <p:cNvPicPr>
            <a:picLocks noGrp="1" noChangeAspect="1"/>
          </p:cNvPicPr>
          <p:nvPr>
            <p:ph type="pic" sz="quarter" idx="16"/>
          </p:nvPr>
        </p:nvPicPr>
        <p:blipFill rotWithShape="1">
          <a:blip r:embed="rId4" cstate="screen">
            <a:extLst>
              <a:ext uri="{28A0092B-C50C-407E-A947-70E740481C1C}">
                <a14:useLocalDpi xmlns:a14="http://schemas.microsoft.com/office/drawing/2010/main" val="0"/>
              </a:ext>
            </a:extLst>
          </a:blip>
          <a:srcRect l="52" r="52"/>
          <a:stretch/>
        </p:blipFill>
        <p:spPr/>
      </p:pic>
      <p:pic>
        <p:nvPicPr>
          <p:cNvPr id="34" name="Picture Placeholder 33" descr="A picture containing person, indoor drawing on glass">
            <a:extLst>
              <a:ext uri="{FF2B5EF4-FFF2-40B4-BE49-F238E27FC236}">
                <a16:creationId xmlns:a16="http://schemas.microsoft.com/office/drawing/2014/main" id="{FA31531E-464C-464F-8ED4-9CB461EA7FB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l="52" r="52"/>
          <a:stretch/>
        </p:blipFill>
        <p:spPr/>
      </p:pic>
      <p:sp>
        <p:nvSpPr>
          <p:cNvPr id="5" name="Slide Number Placeholder 4">
            <a:extLst>
              <a:ext uri="{FF2B5EF4-FFF2-40B4-BE49-F238E27FC236}">
                <a16:creationId xmlns:a16="http://schemas.microsoft.com/office/drawing/2014/main" id="{A3B94B98-E69D-493E-8058-816AE81FD837}"/>
              </a:ext>
            </a:extLst>
          </p:cNvPr>
          <p:cNvSpPr>
            <a:spLocks noGrp="1"/>
          </p:cNvSpPr>
          <p:nvPr>
            <p:ph type="sldNum" sz="quarter" idx="12"/>
          </p:nvPr>
        </p:nvSpPr>
        <p:spPr/>
        <p:txBody>
          <a:bodyPr/>
          <a:lstStyle/>
          <a:p>
            <a:pPr lvl="0"/>
            <a:fld id="{E20EFF4B-E35B-4DE6-97A9-05E54E649A15}" type="slidenum">
              <a:rPr lang="en-US" noProof="0" smtClean="0"/>
              <a:pPr lvl="0"/>
              <a:t>48</a:t>
            </a:fld>
            <a:endParaRPr lang="en-US" noProof="0" dirty="0"/>
          </a:p>
        </p:txBody>
      </p:sp>
    </p:spTree>
    <p:extLst>
      <p:ext uri="{BB962C8B-B14F-4D97-AF65-F5344CB8AC3E}">
        <p14:creationId xmlns:p14="http://schemas.microsoft.com/office/powerpoint/2010/main" val="59131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BF798-8948-401D-89CE-1ED6136ED254}"/>
              </a:ext>
            </a:extLst>
          </p:cNvPr>
          <p:cNvSpPr>
            <a:spLocks noGrp="1"/>
          </p:cNvSpPr>
          <p:nvPr>
            <p:ph type="title"/>
          </p:nvPr>
        </p:nvSpPr>
        <p:spPr>
          <a:xfrm>
            <a:off x="1066800" y="691266"/>
            <a:ext cx="10058400" cy="851890"/>
          </a:xfrm>
          <a:solidFill>
            <a:schemeClr val="accent1">
              <a:lumMod val="40000"/>
              <a:lumOff val="60000"/>
            </a:schemeClr>
          </a:solidFill>
        </p:spPr>
        <p:txBody>
          <a:bodyPr anchor="b">
            <a:normAutofit/>
          </a:bodyPr>
          <a:lstStyle/>
          <a:p>
            <a:pPr marL="0" marR="0" algn="ctr">
              <a:spcBef>
                <a:spcPts val="3000"/>
              </a:spcBef>
              <a:spcAft>
                <a:spcPts val="300"/>
              </a:spcAft>
            </a:pPr>
            <a:r>
              <a:rPr lang="en-US" b="1" kern="0" dirty="0">
                <a:effectLst/>
              </a:rPr>
              <a:t>Coordinated Entry System Overview</a:t>
            </a:r>
          </a:p>
        </p:txBody>
      </p:sp>
      <p:sp>
        <p:nvSpPr>
          <p:cNvPr id="3" name="Content Placeholder 2">
            <a:extLst>
              <a:ext uri="{FF2B5EF4-FFF2-40B4-BE49-F238E27FC236}">
                <a16:creationId xmlns:a16="http://schemas.microsoft.com/office/drawing/2014/main" id="{F9529D8B-2C12-43D2-BC28-8FA4895C977A}"/>
              </a:ext>
            </a:extLst>
          </p:cNvPr>
          <p:cNvSpPr>
            <a:spLocks noGrp="1"/>
          </p:cNvSpPr>
          <p:nvPr>
            <p:ph sz="half" idx="1"/>
          </p:nvPr>
        </p:nvSpPr>
        <p:spPr>
          <a:xfrm>
            <a:off x="6291072" y="2120900"/>
            <a:ext cx="5059680" cy="3748194"/>
          </a:xfrm>
        </p:spPr>
        <p:txBody>
          <a:bodyPr>
            <a:normAutofit lnSpcReduction="10000"/>
          </a:bodyPr>
          <a:lstStyle/>
          <a:p>
            <a:pPr>
              <a:lnSpc>
                <a:spcPct val="90000"/>
              </a:lnSpc>
            </a:pPr>
            <a:r>
              <a:rPr lang="en-US" sz="1800"/>
              <a:t>Coordinated Entry is a centralized process for individuals and families facing a housing crisis. </a:t>
            </a:r>
            <a:r>
              <a:rPr lang="en-US" sz="1800" b="1" i="1"/>
              <a:t>Coming Home streamlines intake and service referrals to ensure cohesion within the Continuum of Care (CoC).</a:t>
            </a:r>
          </a:p>
          <a:p>
            <a:pPr>
              <a:lnSpc>
                <a:spcPct val="90000"/>
              </a:lnSpc>
            </a:pPr>
            <a:r>
              <a:rPr lang="en-US" sz="1800" b="1"/>
              <a:t>Key features of the system include:</a:t>
            </a:r>
          </a:p>
          <a:p>
            <a:pPr lvl="1">
              <a:lnSpc>
                <a:spcPct val="90000"/>
              </a:lnSpc>
              <a:buFont typeface="Wingdings" panose="05000000000000000000" pitchFamily="2" charset="2"/>
              <a:buChar char="§"/>
            </a:pPr>
            <a:r>
              <a:rPr lang="en-US"/>
              <a:t>A thorough and standardized assessment for holistic participant evaluation.</a:t>
            </a:r>
          </a:p>
          <a:p>
            <a:pPr lvl="1">
              <a:lnSpc>
                <a:spcPct val="90000"/>
              </a:lnSpc>
              <a:buFont typeface="Wingdings" panose="05000000000000000000" pitchFamily="2" charset="2"/>
              <a:buChar char="§"/>
            </a:pPr>
            <a:r>
              <a:rPr lang="en-US"/>
              <a:t>Prioritizes individuals and families for available housing and support resources.</a:t>
            </a:r>
          </a:p>
          <a:p>
            <a:pPr lvl="1">
              <a:lnSpc>
                <a:spcPct val="90000"/>
              </a:lnSpc>
              <a:buFont typeface="Wingdings" panose="05000000000000000000" pitchFamily="2" charset="2"/>
              <a:buChar char="§"/>
            </a:pPr>
            <a:r>
              <a:rPr lang="en-US"/>
              <a:t>Emphasizes partner collaboration to enhance process effectiveness.</a:t>
            </a:r>
          </a:p>
        </p:txBody>
      </p:sp>
      <p:sp>
        <p:nvSpPr>
          <p:cNvPr id="16" name="Slide Number Placeholder 15">
            <a:extLst>
              <a:ext uri="{FF2B5EF4-FFF2-40B4-BE49-F238E27FC236}">
                <a16:creationId xmlns:a16="http://schemas.microsoft.com/office/drawing/2014/main" id="{97047A9A-9A93-0CB1-4F43-0859D7F32F11}"/>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5</a:t>
            </a:fld>
            <a:endParaRPr lang="en-US"/>
          </a:p>
        </p:txBody>
      </p:sp>
      <p:pic>
        <p:nvPicPr>
          <p:cNvPr id="4" name="object 3">
            <a:extLst>
              <a:ext uri="{FF2B5EF4-FFF2-40B4-BE49-F238E27FC236}">
                <a16:creationId xmlns:a16="http://schemas.microsoft.com/office/drawing/2014/main" id="{9A5FF3C6-7375-D4B9-5B32-68A0546C2290}"/>
              </a:ext>
            </a:extLst>
          </p:cNvPr>
          <p:cNvPicPr/>
          <p:nvPr/>
        </p:nvPicPr>
        <p:blipFill>
          <a:blip r:embed="rId3" cstate="print"/>
          <a:stretch>
            <a:fillRect/>
          </a:stretch>
        </p:blipFill>
        <p:spPr>
          <a:xfrm>
            <a:off x="1009683" y="1857730"/>
            <a:ext cx="5303520" cy="4114800"/>
          </a:xfrm>
          <a:prstGeom prst="rect">
            <a:avLst/>
          </a:prstGeom>
          <a:noFill/>
        </p:spPr>
      </p:pic>
    </p:spTree>
    <p:extLst>
      <p:ext uri="{BB962C8B-B14F-4D97-AF65-F5344CB8AC3E}">
        <p14:creationId xmlns:p14="http://schemas.microsoft.com/office/powerpoint/2010/main" val="4250089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562258" y="359777"/>
            <a:ext cx="10058400" cy="715956"/>
          </a:xfrm>
        </p:spPr>
        <p:txBody>
          <a:bodyPr anchor="b">
            <a:normAutofit/>
          </a:bodyPr>
          <a:lstStyle/>
          <a:p>
            <a:r>
              <a:rPr lang="en-US" b="1" dirty="0">
                <a:solidFill>
                  <a:srgbClr val="002060"/>
                </a:solidFill>
                <a:latin typeface="+mn-lt"/>
              </a:rPr>
              <a:t>What is 211?</a:t>
            </a:r>
          </a:p>
        </p:txBody>
      </p:sp>
      <p:sp>
        <p:nvSpPr>
          <p:cNvPr id="3" name="Content Placeholder 2">
            <a:extLst>
              <a:ext uri="{FF2B5EF4-FFF2-40B4-BE49-F238E27FC236}">
                <a16:creationId xmlns:a16="http://schemas.microsoft.com/office/drawing/2014/main" id="{2D31D342-5BEB-4878-16A1-2D712B8A2398}"/>
              </a:ext>
            </a:extLst>
          </p:cNvPr>
          <p:cNvSpPr>
            <a:spLocks noGrp="1"/>
          </p:cNvSpPr>
          <p:nvPr>
            <p:ph idx="1"/>
          </p:nvPr>
        </p:nvSpPr>
        <p:spPr>
          <a:xfrm>
            <a:off x="1257300" y="3193390"/>
            <a:ext cx="5505450" cy="2826410"/>
          </a:xfrm>
        </p:spPr>
        <p:txBody>
          <a:bodyPr>
            <a:normAutofit/>
          </a:bodyPr>
          <a:lstStyle/>
          <a:p>
            <a:pPr marL="0" marR="0" lvl="0" indent="0">
              <a:lnSpc>
                <a:spcPct val="107000"/>
              </a:lnSpc>
              <a:spcBef>
                <a:spcPts val="0"/>
              </a:spcBef>
              <a:spcAft>
                <a:spcPts val="0"/>
              </a:spcAft>
              <a:buSzPts val="1000"/>
              <a:buNone/>
              <a:tabLst>
                <a:tab pos="457200" algn="l"/>
              </a:tabLst>
            </a:pPr>
            <a:r>
              <a:rPr lang="en-US" sz="1600" b="1" dirty="0">
                <a:effectLst/>
                <a:latin typeface="Calibri" panose="020F0502020204030204" pitchFamily="34" charset="0"/>
                <a:ea typeface="Calibri" panose="020F0502020204030204" pitchFamily="34" charset="0"/>
                <a:cs typeface="Times New Roman" panose="02020603050405020304" pitchFamily="18" charset="0"/>
              </a:rPr>
              <a:t>Services Provided: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Emergency shelter and housing assistance</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Food assistance programs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Mental health and substance abuse support</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Healthcare Resources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Employment and education services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Utility assistance</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Support for seniors and people with disabilities</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dirty="0">
                <a:effectLst/>
                <a:latin typeface="Calibri" panose="020F0502020204030204" pitchFamily="34" charset="0"/>
                <a:ea typeface="Calibri" panose="020F0502020204030204" pitchFamily="34" charset="0"/>
                <a:cs typeface="Times New Roman" panose="02020603050405020304" pitchFamily="18" charset="0"/>
              </a:rPr>
              <a:t>Disaster response and recovery information</a:t>
            </a:r>
          </a:p>
          <a:p>
            <a:endParaRPr lang="en-US" sz="1600" dirty="0"/>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6</a:t>
            </a:fld>
            <a:endParaRPr lang="en-US"/>
          </a:p>
        </p:txBody>
      </p:sp>
      <p:sp>
        <p:nvSpPr>
          <p:cNvPr id="6" name="TextBox 5">
            <a:extLst>
              <a:ext uri="{FF2B5EF4-FFF2-40B4-BE49-F238E27FC236}">
                <a16:creationId xmlns:a16="http://schemas.microsoft.com/office/drawing/2014/main" id="{952D4D1D-B6C0-48E1-2447-E16695623225}"/>
              </a:ext>
            </a:extLst>
          </p:cNvPr>
          <p:cNvSpPr txBox="1"/>
          <p:nvPr/>
        </p:nvSpPr>
        <p:spPr>
          <a:xfrm>
            <a:off x="1257300" y="1523963"/>
            <a:ext cx="10288905" cy="1394997"/>
          </a:xfrm>
          <a:prstGeom prst="rect">
            <a:avLst/>
          </a:prstGeom>
          <a:noFill/>
        </p:spPr>
        <p:txBody>
          <a:bodyPr wrap="square" rtlCol="0">
            <a:spAutoFit/>
          </a:bodyPr>
          <a:lstStyle/>
          <a:p>
            <a:pPr marL="0" marR="0">
              <a:lnSpc>
                <a:spcPct val="107000"/>
              </a:lnSpc>
              <a:spcBef>
                <a:spcPts val="0"/>
              </a:spcBef>
              <a:spcAft>
                <a:spcPts val="8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NJ211 is a statewide free and confidential </a:t>
            </a:r>
            <a:r>
              <a:rPr lang="en-US" sz="2000" u="sng" dirty="0">
                <a:effectLst/>
                <a:latin typeface="Calibri" panose="020F0502020204030204" pitchFamily="34" charset="0"/>
                <a:ea typeface="Calibri" panose="020F0502020204030204" pitchFamily="34" charset="0"/>
                <a:cs typeface="Times New Roman" panose="02020603050405020304" pitchFamily="18" charset="0"/>
              </a:rPr>
              <a:t>information and referral service </a:t>
            </a:r>
            <a:r>
              <a:rPr lang="en-US" sz="2000" dirty="0">
                <a:effectLst/>
                <a:latin typeface="Calibri" panose="020F0502020204030204" pitchFamily="34" charset="0"/>
                <a:ea typeface="Calibri" panose="020F0502020204030204" pitchFamily="34" charset="0"/>
                <a:cs typeface="Times New Roman" panose="02020603050405020304" pitchFamily="18" charset="0"/>
              </a:rPr>
              <a:t>that connects people with important community resources and assistance. It serves as a comprehensive helpline for individuals seeking health and human services information. Assistance is offered 24/7 hours a day 365 days in 150 languages. </a:t>
            </a:r>
          </a:p>
        </p:txBody>
      </p:sp>
      <p:sp>
        <p:nvSpPr>
          <p:cNvPr id="7" name="Content Placeholder 2">
            <a:extLst>
              <a:ext uri="{FF2B5EF4-FFF2-40B4-BE49-F238E27FC236}">
                <a16:creationId xmlns:a16="http://schemas.microsoft.com/office/drawing/2014/main" id="{3587F7D4-5A5E-03C3-20BD-65591565AAAA}"/>
              </a:ext>
            </a:extLst>
          </p:cNvPr>
          <p:cNvSpPr txBox="1">
            <a:spLocks/>
          </p:cNvSpPr>
          <p:nvPr/>
        </p:nvSpPr>
        <p:spPr>
          <a:xfrm>
            <a:off x="7052911" y="3193390"/>
            <a:ext cx="4881913" cy="1927251"/>
          </a:xfrm>
          <a:prstGeom prst="rect">
            <a:avLst/>
          </a:prstGeom>
        </p:spPr>
        <p:txBody>
          <a:bodyPr vert="horz" lIns="0" tIns="45720" rIns="0" bIns="45720" rtlCol="0">
            <a:normAutofit/>
          </a:bodyPr>
          <a:lstStyle>
            <a:lvl1pPr marL="91440" indent="-91440" algn="l" defTabSz="914400" rtl="0" eaLnBrk="1" latinLnBrk="0" hangingPunct="1">
              <a:lnSpc>
                <a:spcPct val="10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nSpc>
                <a:spcPct val="107000"/>
              </a:lnSpc>
              <a:spcBef>
                <a:spcPts val="0"/>
              </a:spcBef>
              <a:spcAft>
                <a:spcPts val="0"/>
              </a:spcAft>
              <a:buSzPts val="1000"/>
              <a:buNone/>
              <a:tabLst>
                <a:tab pos="457200" algn="l"/>
              </a:tabLst>
            </a:pPr>
            <a:r>
              <a:rPr lang="en-US" sz="1600" b="1">
                <a:effectLst/>
                <a:latin typeface="Calibri" panose="020F0502020204030204" pitchFamily="34" charset="0"/>
                <a:ea typeface="Calibri" panose="020F0502020204030204" pitchFamily="34" charset="0"/>
                <a:cs typeface="Times New Roman" panose="02020603050405020304" pitchFamily="18" charset="0"/>
              </a:rPr>
              <a:t>Accessing 211: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Dial 2-1-1 or call 1-877-652-1148</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Text the zip code to 898-211</a:t>
            </a: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Live chat </a:t>
            </a:r>
            <a:r>
              <a:rPr lang="en-US" sz="1600">
                <a:latin typeface="Calibri" panose="020F0502020204030204" pitchFamily="34" charset="0"/>
                <a:ea typeface="Calibri" panose="020F0502020204030204" pitchFamily="34" charset="0"/>
                <a:cs typeface="Times New Roman" panose="02020603050405020304" pitchFamily="18" charset="0"/>
              </a:rPr>
              <a:t>and S</a:t>
            </a:r>
            <a:r>
              <a:rPr lang="en-US" sz="1600">
                <a:effectLst/>
                <a:latin typeface="Calibri" panose="020F0502020204030204" pitchFamily="34" charset="0"/>
                <a:ea typeface="Calibri" panose="020F0502020204030204" pitchFamily="34" charset="0"/>
                <a:cs typeface="Times New Roman" panose="02020603050405020304" pitchFamily="18" charset="0"/>
              </a:rPr>
              <a:t>earch the Database at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www.nj211.org</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SzPts val="1000"/>
              <a:buFont typeface="Symbol" panose="05050102010706020507" pitchFamily="18" charset="2"/>
              <a:buChar char=""/>
              <a:tabLst>
                <a:tab pos="914400" algn="l"/>
              </a:tabLst>
            </a:pPr>
            <a:r>
              <a:rPr lang="en-US" sz="1600">
                <a:effectLst/>
                <a:latin typeface="Calibri" panose="020F0502020204030204" pitchFamily="34" charset="0"/>
                <a:ea typeface="Calibri" panose="020F0502020204030204" pitchFamily="34" charset="0"/>
                <a:cs typeface="Times New Roman" panose="02020603050405020304" pitchFamily="18" charset="0"/>
              </a:rPr>
              <a:t>Email at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info@nj211.org</a:t>
            </a:r>
            <a:r>
              <a:rPr lang="en-US" sz="1600">
                <a:effectLst/>
                <a:latin typeface="Calibri" panose="020F0502020204030204" pitchFamily="34" charset="0"/>
                <a:ea typeface="Calibri" panose="020F0502020204030204" pitchFamily="34" charset="0"/>
                <a:cs typeface="Times New Roman" panose="02020603050405020304" pitchFamily="18" charset="0"/>
              </a:rPr>
              <a:t>,</a:t>
            </a:r>
          </a:p>
          <a:p>
            <a:endParaRPr lang="en-US"/>
          </a:p>
        </p:txBody>
      </p:sp>
    </p:spTree>
    <p:extLst>
      <p:ext uri="{BB962C8B-B14F-4D97-AF65-F5344CB8AC3E}">
        <p14:creationId xmlns:p14="http://schemas.microsoft.com/office/powerpoint/2010/main" val="1451757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AF26291-2E41-4809-A8FA-909338710E70}"/>
              </a:ext>
            </a:extLst>
          </p:cNvPr>
          <p:cNvSpPr>
            <a:spLocks noGrp="1"/>
          </p:cNvSpPr>
          <p:nvPr>
            <p:ph type="title"/>
          </p:nvPr>
        </p:nvSpPr>
        <p:spPr>
          <a:xfrm>
            <a:off x="837507" y="638732"/>
            <a:ext cx="10546080" cy="839002"/>
          </a:xfrm>
          <a:solidFill>
            <a:schemeClr val="accent1">
              <a:lumMod val="40000"/>
              <a:lumOff val="60000"/>
            </a:schemeClr>
          </a:solidFill>
        </p:spPr>
        <p:txBody>
          <a:bodyPr anchor="b">
            <a:normAutofit/>
          </a:bodyPr>
          <a:lstStyle/>
          <a:p>
            <a:pPr algn="ctr"/>
            <a:r>
              <a:rPr lang="en-US" b="1" dirty="0">
                <a:latin typeface="+mn-lt"/>
              </a:rPr>
              <a:t>211 is also NJ’s Homeless Hotline</a:t>
            </a:r>
          </a:p>
        </p:txBody>
      </p:sp>
      <p:sp>
        <p:nvSpPr>
          <p:cNvPr id="5" name="Content Placeholder 4">
            <a:extLst>
              <a:ext uri="{FF2B5EF4-FFF2-40B4-BE49-F238E27FC236}">
                <a16:creationId xmlns:a16="http://schemas.microsoft.com/office/drawing/2014/main" id="{CD7C10A6-6F03-F44D-9B54-F26DB46B8F30}"/>
              </a:ext>
            </a:extLst>
          </p:cNvPr>
          <p:cNvSpPr>
            <a:spLocks noGrp="1"/>
          </p:cNvSpPr>
          <p:nvPr>
            <p:ph sz="half" idx="1"/>
          </p:nvPr>
        </p:nvSpPr>
        <p:spPr>
          <a:xfrm>
            <a:off x="8201025" y="2260627"/>
            <a:ext cx="2954655" cy="3459426"/>
          </a:xfrm>
        </p:spPr>
        <p:txBody>
          <a:bodyPr>
            <a:normAutofit fontScale="92500" lnSpcReduction="10000"/>
          </a:bodyPr>
          <a:lstStyle/>
          <a:p>
            <a:pPr>
              <a:buFont typeface="Wingdings" panose="05000000000000000000" pitchFamily="2" charset="2"/>
              <a:buChar char="§"/>
            </a:pPr>
            <a:r>
              <a:rPr lang="en-US"/>
              <a:t> 211 Operator will provide a referral to Coming Home via the state HMIS system AWARDS.</a:t>
            </a:r>
          </a:p>
          <a:p>
            <a:pPr>
              <a:buFont typeface="Wingdings" panose="05000000000000000000" pitchFamily="2" charset="2"/>
              <a:buChar char="§"/>
            </a:pPr>
            <a:r>
              <a:rPr lang="en-US"/>
              <a:t> Coming Home CEA Team will pull appropriate calls from AWARDS and return the call within 24 -48 hrs.</a:t>
            </a:r>
          </a:p>
          <a:p>
            <a:pPr marL="0" indent="0">
              <a:buNone/>
            </a:pPr>
            <a:endParaRPr lang="en-US"/>
          </a:p>
        </p:txBody>
      </p:sp>
      <p:sp>
        <p:nvSpPr>
          <p:cNvPr id="11" name="Slide Number Placeholder 10">
            <a:extLst>
              <a:ext uri="{FF2B5EF4-FFF2-40B4-BE49-F238E27FC236}">
                <a16:creationId xmlns:a16="http://schemas.microsoft.com/office/drawing/2014/main" id="{F7F09813-C07F-4D58-AC5A-6C8C54DEEDCE}"/>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7</a:t>
            </a:fld>
            <a:endParaRPr lang="en-US"/>
          </a:p>
        </p:txBody>
      </p:sp>
      <p:pic>
        <p:nvPicPr>
          <p:cNvPr id="9" name="Picture 8" descr="A screenshot of a computer&#10;&#10;Description automatically generated">
            <a:extLst>
              <a:ext uri="{FF2B5EF4-FFF2-40B4-BE49-F238E27FC236}">
                <a16:creationId xmlns:a16="http://schemas.microsoft.com/office/drawing/2014/main" id="{5E3DAE74-C8BA-D0CB-1F2E-48AA71529F2A}"/>
              </a:ext>
            </a:extLst>
          </p:cNvPr>
          <p:cNvPicPr>
            <a:picLocks noChangeAspect="1"/>
          </p:cNvPicPr>
          <p:nvPr/>
        </p:nvPicPr>
        <p:blipFill rotWithShape="1">
          <a:blip r:embed="rId3"/>
          <a:srcRect l="24481" t="27978" r="28555" b="24579"/>
          <a:stretch/>
        </p:blipFill>
        <p:spPr bwMode="auto">
          <a:xfrm>
            <a:off x="597408" y="1743456"/>
            <a:ext cx="7337325" cy="4718303"/>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19565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6122A-795E-4E91-8829-A4FC066F2CE7}"/>
              </a:ext>
            </a:extLst>
          </p:cNvPr>
          <p:cNvSpPr>
            <a:spLocks noGrp="1"/>
          </p:cNvSpPr>
          <p:nvPr>
            <p:ph type="title"/>
          </p:nvPr>
        </p:nvSpPr>
        <p:spPr>
          <a:xfrm>
            <a:off x="1097280" y="411161"/>
            <a:ext cx="10058400" cy="748454"/>
          </a:xfrm>
          <a:noFill/>
        </p:spPr>
        <p:txBody>
          <a:bodyPr anchor="b">
            <a:normAutofit fontScale="90000"/>
          </a:bodyPr>
          <a:lstStyle/>
          <a:p>
            <a:pPr marL="0" marR="0" algn="ctr">
              <a:spcBef>
                <a:spcPts val="0"/>
              </a:spcBef>
              <a:spcAft>
                <a:spcPts val="0"/>
              </a:spcAft>
            </a:pPr>
            <a:r>
              <a:rPr kumimoji="0" lang="en-US" sz="4800" b="1" i="0" u="none" strike="noStrike" kern="0" cap="none" spc="-5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Times New Roman" panose="02020603050405020304" pitchFamily="18" charset="0"/>
              </a:rPr>
              <a:t>Coming Home of Middlesex County</a:t>
            </a:r>
            <a:endParaRPr lang="en-US" b="1" kern="0" dirty="0">
              <a:solidFill>
                <a:srgbClr val="002060"/>
              </a:solidFill>
              <a:effectLst/>
            </a:endParaRPr>
          </a:p>
        </p:txBody>
      </p:sp>
      <p:sp>
        <p:nvSpPr>
          <p:cNvPr id="3" name="Subtitle 2">
            <a:extLst>
              <a:ext uri="{FF2B5EF4-FFF2-40B4-BE49-F238E27FC236}">
                <a16:creationId xmlns:a16="http://schemas.microsoft.com/office/drawing/2014/main" id="{CC640DA6-8ED2-417B-AF45-F0A81358F118}"/>
              </a:ext>
            </a:extLst>
          </p:cNvPr>
          <p:cNvSpPr>
            <a:spLocks noGrp="1"/>
          </p:cNvSpPr>
          <p:nvPr>
            <p:ph sz="half" idx="1"/>
          </p:nvPr>
        </p:nvSpPr>
        <p:spPr>
          <a:xfrm>
            <a:off x="1097280" y="1306495"/>
            <a:ext cx="4639736" cy="3868265"/>
          </a:xfrm>
        </p:spPr>
        <p:txBody>
          <a:bodyPr>
            <a:noAutofit/>
          </a:bodyPr>
          <a:lstStyle/>
          <a:p>
            <a:pPr>
              <a:lnSpc>
                <a:spcPct val="90000"/>
              </a:lnSpc>
            </a:pPr>
            <a:r>
              <a:rPr lang="en-US" sz="2200" b="0" i="0" dirty="0">
                <a:solidFill>
                  <a:srgbClr val="0F0F0F"/>
                </a:solidFill>
                <a:effectLst/>
              </a:rPr>
              <a:t>Coming Home manages Middlesex County's Homeless Management Information System (HMIS), providing real-time data for effective intervention. We oversee the County Coordinated Entry/Assessment System, ensuring uniform assessments and prioritizing resource allocation. </a:t>
            </a:r>
            <a:r>
              <a:rPr lang="en-US" sz="2200" dirty="0">
                <a:solidFill>
                  <a:srgbClr val="0F0F0F"/>
                </a:solidFill>
              </a:rPr>
              <a:t>This work </a:t>
            </a:r>
            <a:r>
              <a:rPr lang="en-US" sz="2200" b="0" i="0" dirty="0">
                <a:solidFill>
                  <a:srgbClr val="0F0F0F"/>
                </a:solidFill>
                <a:effectLst/>
              </a:rPr>
              <a:t>streamlines assistance for those in housing crises often referred through 211, and our physical access sites for connections to essential support</a:t>
            </a:r>
            <a:r>
              <a:rPr lang="en-US" sz="2200" b="0" i="0" dirty="0">
                <a:solidFill>
                  <a:srgbClr val="0F0F0F"/>
                </a:solidFill>
                <a:effectLst/>
                <a:latin typeface="Söhne"/>
              </a:rPr>
              <a:t>.</a:t>
            </a:r>
            <a:endParaRPr lang="en-US" sz="2200" dirty="0"/>
          </a:p>
        </p:txBody>
      </p:sp>
      <p:sp>
        <p:nvSpPr>
          <p:cNvPr id="6" name="Content Placeholder 3">
            <a:extLst>
              <a:ext uri="{FF2B5EF4-FFF2-40B4-BE49-F238E27FC236}">
                <a16:creationId xmlns:a16="http://schemas.microsoft.com/office/drawing/2014/main" id="{BDF59AEC-A67E-BCB7-AAD3-0066FA3F1269}"/>
              </a:ext>
            </a:extLst>
          </p:cNvPr>
          <p:cNvSpPr>
            <a:spLocks noGrp="1"/>
          </p:cNvSpPr>
          <p:nvPr>
            <p:ph sz="half" idx="2"/>
          </p:nvPr>
        </p:nvSpPr>
        <p:spPr>
          <a:xfrm>
            <a:off x="6743851" y="1366530"/>
            <a:ext cx="4639736" cy="5274901"/>
          </a:xfrm>
        </p:spPr>
        <p:txBody>
          <a:bodyPr>
            <a:normAutofit fontScale="25000" lnSpcReduction="20000"/>
          </a:bodyPr>
          <a:lstStyle/>
          <a:p>
            <a:pPr marL="0" marR="0">
              <a:lnSpc>
                <a:spcPct val="110000"/>
              </a:lnSpc>
              <a:spcBef>
                <a:spcPts val="600"/>
              </a:spcBef>
              <a:spcAft>
                <a:spcPts val="1000"/>
              </a:spcAft>
            </a:pPr>
            <a:r>
              <a:rPr lang="en-US" sz="5600" b="1" dirty="0">
                <a:solidFill>
                  <a:schemeClr val="accent2">
                    <a:lumMod val="75000"/>
                  </a:schemeClr>
                </a:solidFill>
                <a:ea typeface="Constantia" panose="02030602050306030303" pitchFamily="18" charset="0"/>
                <a:cs typeface="Times New Roman" panose="02020603050405020304" pitchFamily="18" charset="0"/>
              </a:rPr>
              <a:t>Our Physical Access Sites: </a:t>
            </a:r>
            <a:endParaRPr lang="en-US" sz="5600" b="1" dirty="0">
              <a:solidFill>
                <a:schemeClr val="accent2">
                  <a:lumMod val="75000"/>
                </a:schemeClr>
              </a:solidFill>
              <a:effectLst/>
              <a:ea typeface="Constantia" panose="02030602050306030303" pitchFamily="18" charset="0"/>
              <a:cs typeface="Times New Roman" panose="02020603050405020304" pitchFamily="18" charset="0"/>
            </a:endParaRP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sz="5600" b="1" dirty="0">
                <a:solidFill>
                  <a:schemeClr val="tx1"/>
                </a:solidFill>
                <a:effectLst/>
                <a:ea typeface="Constantia" panose="02030602050306030303" pitchFamily="18" charset="0"/>
                <a:cs typeface="Times New Roman" panose="02020603050405020304" pitchFamily="18" charset="0"/>
              </a:rPr>
              <a:t>Unity Square Community Center 81 Remsen Avenue New Brunswick, Monday - Thursday| 9:00 AM - 4:00 PM </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sz="5600" b="1" dirty="0">
                <a:solidFill>
                  <a:schemeClr val="tx1"/>
                </a:solidFill>
                <a:effectLst/>
                <a:ea typeface="Constantia" panose="02030602050306030303" pitchFamily="18" charset="0"/>
                <a:cs typeface="Times New Roman" panose="02020603050405020304" pitchFamily="18" charset="0"/>
              </a:rPr>
              <a:t>Reformed Church of Highland Park 19 S 2</a:t>
            </a:r>
            <a:r>
              <a:rPr lang="en-US" sz="5600" b="1" baseline="30000" dirty="0">
                <a:solidFill>
                  <a:schemeClr val="tx1"/>
                </a:solidFill>
                <a:effectLst/>
                <a:ea typeface="Constantia" panose="02030602050306030303" pitchFamily="18" charset="0"/>
                <a:cs typeface="Times New Roman" panose="02020603050405020304" pitchFamily="18" charset="0"/>
              </a:rPr>
              <a:t>nd</a:t>
            </a:r>
            <a:r>
              <a:rPr lang="en-US" sz="5600" b="1" dirty="0">
                <a:solidFill>
                  <a:schemeClr val="tx1"/>
                </a:solidFill>
                <a:effectLst/>
                <a:ea typeface="Constantia" panose="02030602050306030303" pitchFamily="18" charset="0"/>
                <a:cs typeface="Times New Roman" panose="02020603050405020304" pitchFamily="18" charset="0"/>
              </a:rPr>
              <a:t> Avenue Highland Park, </a:t>
            </a:r>
            <a:r>
              <a:rPr lang="en-US" sz="5600" b="1" dirty="0">
                <a:solidFill>
                  <a:schemeClr val="tx1"/>
                </a:solidFill>
                <a:ea typeface="Constantia" panose="02030602050306030303" pitchFamily="18" charset="0"/>
                <a:cs typeface="Times New Roman" panose="02020603050405020304" pitchFamily="18" charset="0"/>
              </a:rPr>
              <a:t>Tuesdays</a:t>
            </a:r>
            <a:r>
              <a:rPr lang="en-US" sz="5600" b="1" dirty="0">
                <a:solidFill>
                  <a:schemeClr val="tx1"/>
                </a:solidFill>
                <a:effectLst/>
                <a:ea typeface="Constantia" panose="02030602050306030303" pitchFamily="18" charset="0"/>
                <a:cs typeface="Times New Roman" panose="02020603050405020304" pitchFamily="18" charset="0"/>
              </a:rPr>
              <a:t> | </a:t>
            </a:r>
            <a:r>
              <a:rPr lang="en-US" sz="5600" b="1" dirty="0">
                <a:solidFill>
                  <a:schemeClr val="tx1"/>
                </a:solidFill>
                <a:ea typeface="Constantia" panose="02030602050306030303" pitchFamily="18" charset="0"/>
                <a:cs typeface="Times New Roman" panose="02020603050405020304" pitchFamily="18" charset="0"/>
              </a:rPr>
              <a:t>2</a:t>
            </a:r>
            <a:r>
              <a:rPr lang="en-US" sz="5600" b="1" dirty="0">
                <a:solidFill>
                  <a:schemeClr val="tx1"/>
                </a:solidFill>
                <a:effectLst/>
                <a:ea typeface="Constantia" panose="02030602050306030303" pitchFamily="18" charset="0"/>
                <a:cs typeface="Times New Roman" panose="02020603050405020304" pitchFamily="18" charset="0"/>
              </a:rPr>
              <a:t>:00 </a:t>
            </a:r>
            <a:r>
              <a:rPr lang="en-US" sz="5600" b="1" dirty="0">
                <a:solidFill>
                  <a:schemeClr val="tx1"/>
                </a:solidFill>
                <a:ea typeface="Constantia" panose="02030602050306030303" pitchFamily="18" charset="0"/>
                <a:cs typeface="Times New Roman" panose="02020603050405020304" pitchFamily="18" charset="0"/>
              </a:rPr>
              <a:t>P</a:t>
            </a:r>
            <a:r>
              <a:rPr lang="en-US" sz="5600" b="1" dirty="0">
                <a:solidFill>
                  <a:schemeClr val="tx1"/>
                </a:solidFill>
                <a:effectLst/>
                <a:ea typeface="Constantia" panose="02030602050306030303" pitchFamily="18" charset="0"/>
                <a:cs typeface="Times New Roman" panose="02020603050405020304" pitchFamily="18" charset="0"/>
              </a:rPr>
              <a:t>M - 4:00 PM</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sz="5600" b="1" dirty="0">
                <a:solidFill>
                  <a:schemeClr val="tx1"/>
                </a:solidFill>
                <a:effectLst/>
                <a:ea typeface="Constantia" panose="02030602050306030303" pitchFamily="18" charset="0"/>
                <a:cs typeface="Times New Roman" panose="02020603050405020304" pitchFamily="18" charset="0"/>
              </a:rPr>
              <a:t>First Presbyterian Church of Metuchen 270 Woodbridge Avenue Metuchen, Thursdays | 9:00 AM - 11:30 AM</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sz="5600" b="1" dirty="0">
                <a:solidFill>
                  <a:schemeClr val="tx1"/>
                </a:solidFill>
                <a:effectLst/>
                <a:ea typeface="Constantia" panose="02030602050306030303" pitchFamily="18" charset="0"/>
                <a:cs typeface="Times New Roman" panose="02020603050405020304" pitchFamily="18" charset="0"/>
              </a:rPr>
              <a:t>Center for Support, Success &amp; Prosperity 392 Smith Street Perth Amboy, Monday - Friday | 9:00 AM - 5:00 PM</a:t>
            </a:r>
          </a:p>
          <a:p>
            <a:pPr marL="342900" marR="0" lvl="0" indent="-342900">
              <a:lnSpc>
                <a:spcPct val="110000"/>
              </a:lnSpc>
              <a:spcBef>
                <a:spcPts val="600"/>
              </a:spcBef>
              <a:spcAft>
                <a:spcPts val="1000"/>
              </a:spcAft>
              <a:buSzPts val="1000"/>
              <a:buFont typeface="Symbol" panose="05050102010706020507" pitchFamily="18" charset="2"/>
              <a:buChar char=""/>
              <a:tabLst>
                <a:tab pos="457200" algn="l"/>
              </a:tabLst>
            </a:pPr>
            <a:r>
              <a:rPr lang="en-US" sz="5600" b="1" dirty="0">
                <a:solidFill>
                  <a:schemeClr val="tx1"/>
                </a:solidFill>
                <a:ea typeface="Constantia" panose="02030602050306030303" pitchFamily="18" charset="0"/>
                <a:cs typeface="Times New Roman" panose="02020603050405020304" pitchFamily="18" charset="0"/>
              </a:rPr>
              <a:t>Middlesex College Community Resource Hub &amp; Food Pantry Room CC 170 A, 2600 Woodbridge Avenue Edison, </a:t>
            </a:r>
            <a:r>
              <a:rPr lang="en-US" sz="5600" b="1" dirty="0">
                <a:solidFill>
                  <a:schemeClr val="tx1"/>
                </a:solidFill>
                <a:effectLst/>
                <a:ea typeface="Constantia" panose="02030602050306030303" pitchFamily="18" charset="0"/>
                <a:cs typeface="Times New Roman" panose="02020603050405020304" pitchFamily="18" charset="0"/>
              </a:rPr>
              <a:t>Thursdays | 1</a:t>
            </a:r>
            <a:r>
              <a:rPr lang="en-US" sz="5600" b="1" dirty="0">
                <a:solidFill>
                  <a:schemeClr val="tx1"/>
                </a:solidFill>
                <a:ea typeface="Constantia" panose="02030602050306030303" pitchFamily="18" charset="0"/>
                <a:cs typeface="Times New Roman" panose="02020603050405020304" pitchFamily="18" charset="0"/>
              </a:rPr>
              <a:t>2</a:t>
            </a:r>
            <a:r>
              <a:rPr lang="en-US" sz="5600" b="1" dirty="0">
                <a:solidFill>
                  <a:schemeClr val="tx1"/>
                </a:solidFill>
                <a:effectLst/>
                <a:ea typeface="Constantia" panose="02030602050306030303" pitchFamily="18" charset="0"/>
                <a:cs typeface="Times New Roman" panose="02020603050405020304" pitchFamily="18" charset="0"/>
              </a:rPr>
              <a:t>:00 </a:t>
            </a:r>
            <a:r>
              <a:rPr lang="en-US" sz="5600" b="1" dirty="0">
                <a:solidFill>
                  <a:schemeClr val="tx1"/>
                </a:solidFill>
                <a:ea typeface="Constantia" panose="02030602050306030303" pitchFamily="18" charset="0"/>
                <a:cs typeface="Times New Roman" panose="02020603050405020304" pitchFamily="18" charset="0"/>
              </a:rPr>
              <a:t>P</a:t>
            </a:r>
            <a:r>
              <a:rPr lang="en-US" sz="5600" b="1" dirty="0">
                <a:solidFill>
                  <a:schemeClr val="tx1"/>
                </a:solidFill>
                <a:effectLst/>
                <a:ea typeface="Constantia" panose="02030602050306030303" pitchFamily="18" charset="0"/>
                <a:cs typeface="Times New Roman" panose="02020603050405020304" pitchFamily="18" charset="0"/>
              </a:rPr>
              <a:t>M - 5:00 PM</a:t>
            </a:r>
          </a:p>
          <a:p>
            <a:endParaRPr lang="en-US" dirty="0"/>
          </a:p>
        </p:txBody>
      </p:sp>
      <p:sp>
        <p:nvSpPr>
          <p:cNvPr id="15" name="Slide Number Placeholder 6">
            <a:extLst>
              <a:ext uri="{FF2B5EF4-FFF2-40B4-BE49-F238E27FC236}">
                <a16:creationId xmlns:a16="http://schemas.microsoft.com/office/drawing/2014/main" id="{D5E5939A-FCAB-343D-989F-FFBDD8984F90}"/>
              </a:ext>
            </a:extLst>
          </p:cNvPr>
          <p:cNvSpPr>
            <a:spLocks noGrp="1"/>
          </p:cNvSpPr>
          <p:nvPr>
            <p:ph type="sldNum" sz="quarter" idx="12"/>
          </p:nvPr>
        </p:nvSpPr>
        <p:spPr>
          <a:xfrm>
            <a:off x="10993582" y="6446838"/>
            <a:ext cx="780010" cy="365125"/>
          </a:xfrm>
        </p:spPr>
        <p:txBody>
          <a:bodyPr/>
          <a:lstStyle/>
          <a:p>
            <a:pPr>
              <a:spcAft>
                <a:spcPts val="600"/>
              </a:spcAft>
            </a:pPr>
            <a:fld id="{3A98EE3D-8CD1-4C3F-BD1C-C98C9596463C}" type="slidenum">
              <a:rPr lang="en-US" smtClean="0"/>
              <a:pPr>
                <a:spcAft>
                  <a:spcPts val="600"/>
                </a:spcAft>
              </a:pPr>
              <a:t>8</a:t>
            </a:fld>
            <a:endParaRPr lang="en-US"/>
          </a:p>
        </p:txBody>
      </p:sp>
    </p:spTree>
    <p:extLst>
      <p:ext uri="{BB962C8B-B14F-4D97-AF65-F5344CB8AC3E}">
        <p14:creationId xmlns:p14="http://schemas.microsoft.com/office/powerpoint/2010/main" val="128684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32F0-1738-4EDC-912D-4960AC57BFFE}"/>
              </a:ext>
            </a:extLst>
          </p:cNvPr>
          <p:cNvSpPr>
            <a:spLocks noGrp="1"/>
          </p:cNvSpPr>
          <p:nvPr>
            <p:ph type="title"/>
          </p:nvPr>
        </p:nvSpPr>
        <p:spPr>
          <a:xfrm>
            <a:off x="1188719" y="346747"/>
            <a:ext cx="10058400" cy="863629"/>
          </a:xfrm>
          <a:noFill/>
        </p:spPr>
        <p:txBody>
          <a:bodyPr anchor="b">
            <a:normAutofit/>
          </a:bodyPr>
          <a:lstStyle/>
          <a:p>
            <a:pPr algn="ctr"/>
            <a:r>
              <a:rPr kumimoji="0" lang="en-US" sz="3200" b="1" i="0" u="none" strike="noStrike" kern="0" cap="none" spc="-50" normalizeH="0" baseline="0" noProof="0" dirty="0">
                <a:ln>
                  <a:noFill/>
                </a:ln>
                <a:solidFill>
                  <a:srgbClr val="002060"/>
                </a:solidFill>
                <a:effectLst/>
                <a:uLnTx/>
                <a:uFillTx/>
                <a:latin typeface="+mn-lt"/>
              </a:rPr>
              <a:t>Key Objectives </a:t>
            </a:r>
            <a:r>
              <a:rPr lang="en-US" sz="3200" b="1" kern="0" dirty="0">
                <a:solidFill>
                  <a:srgbClr val="002060"/>
                </a:solidFill>
                <a:latin typeface="+mn-lt"/>
              </a:rPr>
              <a:t>of</a:t>
            </a:r>
            <a:r>
              <a:rPr kumimoji="0" lang="en-US" sz="3200" b="1" i="0" u="none" strike="noStrike" kern="0" cap="none" spc="-50" normalizeH="0" baseline="0" noProof="0" dirty="0">
                <a:ln>
                  <a:noFill/>
                </a:ln>
                <a:solidFill>
                  <a:srgbClr val="002060"/>
                </a:solidFill>
                <a:effectLst/>
                <a:uLnTx/>
                <a:uFillTx/>
                <a:latin typeface="+mn-lt"/>
              </a:rPr>
              <a:t> CEA</a:t>
            </a:r>
            <a:endParaRPr lang="en-US" sz="3200" dirty="0">
              <a:solidFill>
                <a:srgbClr val="002060"/>
              </a:solidFill>
              <a:latin typeface="+mn-lt"/>
            </a:endParaRPr>
          </a:p>
        </p:txBody>
      </p:sp>
      <p:graphicFrame>
        <p:nvGraphicFramePr>
          <p:cNvPr id="10" name="Content Placeholder 7">
            <a:extLst>
              <a:ext uri="{FF2B5EF4-FFF2-40B4-BE49-F238E27FC236}">
                <a16:creationId xmlns:a16="http://schemas.microsoft.com/office/drawing/2014/main" id="{51C9863A-B3BB-74DF-1984-A8B0AEEA1C82}"/>
              </a:ext>
            </a:extLst>
          </p:cNvPr>
          <p:cNvGraphicFramePr>
            <a:graphicFrameLocks noGrp="1"/>
          </p:cNvGraphicFramePr>
          <p:nvPr>
            <p:ph idx="1"/>
            <p:extLst>
              <p:ext uri="{D42A27DB-BD31-4B8C-83A1-F6EECF244321}">
                <p14:modId xmlns:p14="http://schemas.microsoft.com/office/powerpoint/2010/main" val="2171418364"/>
              </p:ext>
            </p:extLst>
          </p:nvPr>
        </p:nvGraphicFramePr>
        <p:xfrm>
          <a:off x="449179" y="1480686"/>
          <a:ext cx="11324413" cy="49661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5C0A7D0C-4965-4C81-9F41-C8790BCC75DA}"/>
              </a:ext>
            </a:extLst>
          </p:cNvPr>
          <p:cNvSpPr>
            <a:spLocks noGrp="1"/>
          </p:cNvSpPr>
          <p:nvPr>
            <p:ph type="sldNum" sz="quarter" idx="12"/>
          </p:nvPr>
        </p:nvSpPr>
        <p:spPr>
          <a:xfrm>
            <a:off x="10993582" y="6446838"/>
            <a:ext cx="780010" cy="365125"/>
          </a:xfrm>
        </p:spPr>
        <p:txBody>
          <a:bodyPr anchor="ctr">
            <a:normAutofit/>
          </a:bodyPr>
          <a:lstStyle/>
          <a:p>
            <a:pPr>
              <a:spcAft>
                <a:spcPts val="600"/>
              </a:spcAft>
            </a:pPr>
            <a:fld id="{3A98EE3D-8CD1-4C3F-BD1C-C98C9596463C}" type="slidenum">
              <a:rPr lang="en-US" smtClean="0"/>
              <a:pPr>
                <a:spcAft>
                  <a:spcPts val="600"/>
                </a:spcAft>
              </a:pPr>
              <a:t>9</a:t>
            </a:fld>
            <a:endParaRPr lang="en-US"/>
          </a:p>
        </p:txBody>
      </p:sp>
    </p:spTree>
    <p:extLst>
      <p:ext uri="{BB962C8B-B14F-4D97-AF65-F5344CB8AC3E}">
        <p14:creationId xmlns:p14="http://schemas.microsoft.com/office/powerpoint/2010/main" val="2072775290"/>
      </p:ext>
    </p:extLst>
  </p:cSld>
  <p:clrMapOvr>
    <a:masterClrMapping/>
  </p:clrMapOvr>
</p:sld>
</file>

<file path=ppt/theme/theme1.xml><?xml version="1.0" encoding="utf-8"?>
<a:theme xmlns:a="http://schemas.openxmlformats.org/drawingml/2006/main" name="Meiryo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Meiryo UI">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riyo_Win32_JC_SL_v2.potx" id="{77663EF8-81AF-4A53-AD14-18F5794291B2}" vid="{1972F907-976D-4EFE-B456-F83CC7D3E4BD}"/>
    </a:ext>
  </a:extLst>
</a:theme>
</file>

<file path=ppt/theme/theme2.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_Win32_JB_SL_v2.potx" id="{2FF4D238-6E02-4AF5-A7F8-E0CA002E79A6}" vid="{1CA406FA-5E6E-436F-98F0-C190AE288A7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0" ma:contentTypeDescription="Create a new document." ma:contentTypeScope="" ma:versionID="1267097ee5f5874adfcc408041ae252e">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95891a93df65b14727750f2c06c306c"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B4605F9-2AA0-4698-BBDB-0F81CCABFD7B}">
  <ds:schemaRefs>
    <ds:schemaRef ds:uri="http://purl.org/dc/dcmitype/"/>
    <ds:schemaRef ds:uri="http://schemas.microsoft.com/office/infopath/2007/PartnerControls"/>
    <ds:schemaRef ds:uri="http://schemas.openxmlformats.org/package/2006/metadata/core-properties"/>
    <ds:schemaRef ds:uri="http://schemas.microsoft.com/sharepoint/v3"/>
    <ds:schemaRef ds:uri="http://purl.org/dc/terms/"/>
    <ds:schemaRef ds:uri="http://www.w3.org/XML/1998/namespace"/>
    <ds:schemaRef ds:uri="http://purl.org/dc/elements/1.1/"/>
    <ds:schemaRef ds:uri="71af3243-3dd4-4a8d-8c0d-dd76da1f02a5"/>
    <ds:schemaRef ds:uri="16c05727-aa75-4e4a-9b5f-8a80a1165891"/>
    <ds:schemaRef ds:uri="http://schemas.microsoft.com/office/2006/documentManagement/types"/>
    <ds:schemaRef ds:uri="230e9df3-be65-4c73-a93b-d1236ebd677e"/>
    <ds:schemaRef ds:uri="http://schemas.microsoft.com/office/2006/metadata/properties"/>
  </ds:schemaRefs>
</ds:datastoreItem>
</file>

<file path=customXml/itemProps2.xml><?xml version="1.0" encoding="utf-8"?>
<ds:datastoreItem xmlns:ds="http://schemas.openxmlformats.org/officeDocument/2006/customXml" ds:itemID="{E389B4F5-D858-4228-A1A8-F9C09A238B60}">
  <ds:schemaRefs>
    <ds:schemaRef ds:uri="http://schemas.microsoft.com/sharepoint/v3/contenttype/forms"/>
  </ds:schemaRefs>
</ds:datastoreItem>
</file>

<file path=customXml/itemProps3.xml><?xml version="1.0" encoding="utf-8"?>
<ds:datastoreItem xmlns:ds="http://schemas.openxmlformats.org/officeDocument/2006/customXml" ds:itemID="{83F5A4AD-A372-48FB-978B-A62EF04BB6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Meriyo design</Template>
  <TotalTime>3837</TotalTime>
  <Words>4102</Words>
  <Application>Microsoft Office PowerPoint</Application>
  <PresentationFormat>Widescreen</PresentationFormat>
  <Paragraphs>379</Paragraphs>
  <Slides>48</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Meiryo</vt:lpstr>
      <vt:lpstr>Meiryo UI</vt:lpstr>
      <vt:lpstr>Arial</vt:lpstr>
      <vt:lpstr>Calibri</vt:lpstr>
      <vt:lpstr>Calibri Light</vt:lpstr>
      <vt:lpstr>Constantia</vt:lpstr>
      <vt:lpstr>Söhne</vt:lpstr>
      <vt:lpstr>Symbol</vt:lpstr>
      <vt:lpstr>Wingdings</vt:lpstr>
      <vt:lpstr>MeiryoVTI</vt:lpstr>
      <vt:lpstr>RetrospectVTI</vt:lpstr>
      <vt:lpstr>Navigating the System</vt:lpstr>
      <vt:lpstr>Agenda</vt:lpstr>
      <vt:lpstr>Housing is absolutely essential to human flourishing. Without stable shelter, it all falls apart.</vt:lpstr>
      <vt:lpstr>Homeless Information System (HMIS)</vt:lpstr>
      <vt:lpstr>Coordinated Entry System Overview</vt:lpstr>
      <vt:lpstr>What is 211?</vt:lpstr>
      <vt:lpstr>211 is also NJ’s Homeless Hotline</vt:lpstr>
      <vt:lpstr>Coming Home of Middlesex County</vt:lpstr>
      <vt:lpstr>Key Objectives of CEA</vt:lpstr>
      <vt:lpstr>Types of Homelessness</vt:lpstr>
      <vt:lpstr>HUD Definition for Homeless</vt:lpstr>
      <vt:lpstr>Problem Solving – What to Consider</vt:lpstr>
      <vt:lpstr>Resources (General)</vt:lpstr>
      <vt:lpstr>Medicaid Housing Supports Program</vt:lpstr>
      <vt:lpstr>McKinney –Vento Act</vt:lpstr>
      <vt:lpstr>McKinney-Vento Act</vt:lpstr>
      <vt:lpstr>Diversion</vt:lpstr>
      <vt:lpstr>Making Shifts Happen:  Coordinated Prevention</vt:lpstr>
      <vt:lpstr>Making Shifts Happen – Coming Soon!</vt:lpstr>
      <vt:lpstr>Coordinated Assessment</vt:lpstr>
      <vt:lpstr>Connecting with the Coordinated Assessment Team</vt:lpstr>
      <vt:lpstr>The Coordinated Assessment Tool</vt:lpstr>
      <vt:lpstr>Next Steps: after submitting a Coordinated Assessment Form</vt:lpstr>
      <vt:lpstr>Next Steps – when an opportunity arises</vt:lpstr>
      <vt:lpstr>Next Steps – when an opportunity arises</vt:lpstr>
      <vt:lpstr>Housing Support Team at CCDOM</vt:lpstr>
      <vt:lpstr>Coordinated Assessment Leadership Team</vt:lpstr>
      <vt:lpstr>Referrals</vt:lpstr>
      <vt:lpstr>PowerPoint Presentation</vt:lpstr>
      <vt:lpstr>Referrals</vt:lpstr>
      <vt:lpstr>Referrals - PATH</vt:lpstr>
      <vt:lpstr>Referrals - Shelter</vt:lpstr>
      <vt:lpstr>Shelter</vt:lpstr>
      <vt:lpstr>Referrals –  Social Service Homeless Case Management (SSH) </vt:lpstr>
      <vt:lpstr>Case Managers Collaborative</vt:lpstr>
      <vt:lpstr>Built for Zero:  A Movement to Measurably and Equitably End Homelessness </vt:lpstr>
      <vt:lpstr>By-Name-List (BNL)</vt:lpstr>
      <vt:lpstr>Referrals - TRA </vt:lpstr>
      <vt:lpstr>Case Conferencing</vt:lpstr>
      <vt:lpstr>Case Conferencing</vt:lpstr>
      <vt:lpstr>Case Conferencing</vt:lpstr>
      <vt:lpstr>PIT (Point-In-Time Homeless Count)</vt:lpstr>
      <vt:lpstr>The way to get started is to quit talking and begin doing.</vt:lpstr>
      <vt:lpstr>CoC Partnerships</vt:lpstr>
      <vt:lpstr>Triple C Housing</vt:lpstr>
      <vt:lpstr>Soldier On</vt:lpstr>
      <vt:lpstr>There is nothing more important than a good, safe, secure home.</vt:lpstr>
      <vt:lpstr>Everybody’s Getting Housed!</vt:lpstr>
    </vt:vector>
  </TitlesOfParts>
  <Company>Middlesex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Jenna Colagiacomi</dc:creator>
  <cp:lastModifiedBy>Jenna Colagiacomi</cp:lastModifiedBy>
  <cp:revision>3</cp:revision>
  <cp:lastPrinted>2025-11-12T14:49:28Z</cp:lastPrinted>
  <dcterms:created xsi:type="dcterms:W3CDTF">2025-11-09T22:59:46Z</dcterms:created>
  <dcterms:modified xsi:type="dcterms:W3CDTF">2025-11-12T14:57:04Z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